
<file path=[Content_Types].xml><?xml version="1.0" encoding="utf-8"?>
<Types xmlns="http://schemas.openxmlformats.org/package/2006/content-types">
  <Default Extension="emf" ContentType="image/x-emf"/>
  <Default Extension="jpg" ContentType="image/jp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45"/>
  </p:notesMasterIdLst>
  <p:sldIdLst>
    <p:sldId id="450" r:id="rId6"/>
    <p:sldId id="399" r:id="rId7"/>
    <p:sldId id="400" r:id="rId8"/>
    <p:sldId id="410" r:id="rId9"/>
    <p:sldId id="411" r:id="rId10"/>
    <p:sldId id="412" r:id="rId11"/>
    <p:sldId id="415" r:id="rId12"/>
    <p:sldId id="451" r:id="rId13"/>
    <p:sldId id="418" r:id="rId14"/>
    <p:sldId id="420" r:id="rId15"/>
    <p:sldId id="421" r:id="rId16"/>
    <p:sldId id="422" r:id="rId17"/>
    <p:sldId id="423" r:id="rId18"/>
    <p:sldId id="424" r:id="rId19"/>
    <p:sldId id="425" r:id="rId20"/>
    <p:sldId id="452" r:id="rId21"/>
    <p:sldId id="426" r:id="rId22"/>
    <p:sldId id="427" r:id="rId23"/>
    <p:sldId id="439" r:id="rId24"/>
    <p:sldId id="428" r:id="rId25"/>
    <p:sldId id="429" r:id="rId26"/>
    <p:sldId id="430" r:id="rId27"/>
    <p:sldId id="453" r:id="rId28"/>
    <p:sldId id="431" r:id="rId29"/>
    <p:sldId id="432" r:id="rId30"/>
    <p:sldId id="433" r:id="rId31"/>
    <p:sldId id="434" r:id="rId32"/>
    <p:sldId id="435" r:id="rId33"/>
    <p:sldId id="436" r:id="rId34"/>
    <p:sldId id="437" r:id="rId35"/>
    <p:sldId id="438" r:id="rId36"/>
    <p:sldId id="454" r:id="rId37"/>
    <p:sldId id="442" r:id="rId38"/>
    <p:sldId id="443" r:id="rId39"/>
    <p:sldId id="444" r:id="rId40"/>
    <p:sldId id="445" r:id="rId41"/>
    <p:sldId id="446" r:id="rId42"/>
    <p:sldId id="447" r:id="rId43"/>
    <p:sldId id="44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7" clrIdx="0">
    <p:extLst>
      <p:ext uri="{19B8F6BF-5375-455C-9EA6-DF929625EA0E}">
        <p15:presenceInfo xmlns:p15="http://schemas.microsoft.com/office/powerpoint/2012/main" userId="S::urn:spo:anon#63854a124a2b56439e8cdda9a0b9fcdbedb744384d440d8d54c90f8a9c9c38ee::" providerId="AD"/>
      </p:ext>
    </p:extLst>
  </p:cmAuthor>
  <p:cmAuthor id="2" name="Travis Ostrom" initials="TO" lastIdx="29" clrIdx="1">
    <p:extLst>
      <p:ext uri="{19B8F6BF-5375-455C-9EA6-DF929625EA0E}">
        <p15:presenceInfo xmlns:p15="http://schemas.microsoft.com/office/powerpoint/2012/main" userId="S::tko@cwp.org::c5fef949-340b-4c14-856a-ef18e8f74478" providerId="AD"/>
      </p:ext>
    </p:extLst>
  </p:cmAuthor>
  <p:cmAuthor id="3" name="Guest User" initials="GU [2]" lastIdx="2" clrIdx="2">
    <p:extLst>
      <p:ext uri="{19B8F6BF-5375-455C-9EA6-DF929625EA0E}">
        <p15:presenceInfo xmlns:p15="http://schemas.microsoft.com/office/powerpoint/2012/main" userId="S::urn:spo:anon#98de1d8049131c339fbebffc17c429f01436b352dee54c99f240220303bf49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F401C-BDD2-48DD-9E6E-B60AC14717CE}" v="73" dt="2022-04-23T22:46:52.928"/>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1" autoAdjust="0"/>
    <p:restoredTop sz="69861" autoAdjust="0"/>
  </p:normalViewPr>
  <p:slideViewPr>
    <p:cSldViewPr snapToGrid="0">
      <p:cViewPr varScale="1">
        <p:scale>
          <a:sx n="74" d="100"/>
          <a:sy n="74" d="100"/>
        </p:scale>
        <p:origin x="271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Wong" userId="b3544a04-9056-4645-a773-cb7b3e89ba6a" providerId="ADAL" clId="{B01F401C-BDD2-48DD-9E6E-B60AC14717CE}"/>
    <pc:docChg chg="undo custSel delSld modSld delMainMaster">
      <pc:chgData name="Carol Wong" userId="b3544a04-9056-4645-a773-cb7b3e89ba6a" providerId="ADAL" clId="{B01F401C-BDD2-48DD-9E6E-B60AC14717CE}" dt="2022-04-23T22:45:17.554" v="6289"/>
      <pc:docMkLst>
        <pc:docMk/>
      </pc:docMkLst>
      <pc:sldChg chg="del">
        <pc:chgData name="Carol Wong" userId="b3544a04-9056-4645-a773-cb7b3e89ba6a" providerId="ADAL" clId="{B01F401C-BDD2-48DD-9E6E-B60AC14717CE}" dt="2022-04-20T01:58:43.974" v="0" actId="47"/>
        <pc:sldMkLst>
          <pc:docMk/>
          <pc:sldMk cId="1944732045" sldId="256"/>
        </pc:sldMkLst>
      </pc:sldChg>
      <pc:sldChg chg="del">
        <pc:chgData name="Carol Wong" userId="b3544a04-9056-4645-a773-cb7b3e89ba6a" providerId="ADAL" clId="{B01F401C-BDD2-48DD-9E6E-B60AC14717CE}" dt="2022-04-20T01:58:43.974" v="0" actId="47"/>
        <pc:sldMkLst>
          <pc:docMk/>
          <pc:sldMk cId="921593823" sldId="265"/>
        </pc:sldMkLst>
      </pc:sldChg>
      <pc:sldChg chg="del">
        <pc:chgData name="Carol Wong" userId="b3544a04-9056-4645-a773-cb7b3e89ba6a" providerId="ADAL" clId="{B01F401C-BDD2-48DD-9E6E-B60AC14717CE}" dt="2022-04-20T01:58:43.974" v="0" actId="47"/>
        <pc:sldMkLst>
          <pc:docMk/>
          <pc:sldMk cId="398685473" sldId="274"/>
        </pc:sldMkLst>
      </pc:sldChg>
      <pc:sldChg chg="del">
        <pc:chgData name="Carol Wong" userId="b3544a04-9056-4645-a773-cb7b3e89ba6a" providerId="ADAL" clId="{B01F401C-BDD2-48DD-9E6E-B60AC14717CE}" dt="2022-04-20T01:58:43.974" v="0" actId="47"/>
        <pc:sldMkLst>
          <pc:docMk/>
          <pc:sldMk cId="2882471622" sldId="275"/>
        </pc:sldMkLst>
      </pc:sldChg>
      <pc:sldChg chg="del">
        <pc:chgData name="Carol Wong" userId="b3544a04-9056-4645-a773-cb7b3e89ba6a" providerId="ADAL" clId="{B01F401C-BDD2-48DD-9E6E-B60AC14717CE}" dt="2022-04-20T01:58:43.974" v="0" actId="47"/>
        <pc:sldMkLst>
          <pc:docMk/>
          <pc:sldMk cId="166285416" sldId="277"/>
        </pc:sldMkLst>
      </pc:sldChg>
      <pc:sldChg chg="del">
        <pc:chgData name="Carol Wong" userId="b3544a04-9056-4645-a773-cb7b3e89ba6a" providerId="ADAL" clId="{B01F401C-BDD2-48DD-9E6E-B60AC14717CE}" dt="2022-04-20T01:58:43.974" v="0" actId="47"/>
        <pc:sldMkLst>
          <pc:docMk/>
          <pc:sldMk cId="2406845331" sldId="278"/>
        </pc:sldMkLst>
      </pc:sldChg>
      <pc:sldChg chg="del">
        <pc:chgData name="Carol Wong" userId="b3544a04-9056-4645-a773-cb7b3e89ba6a" providerId="ADAL" clId="{B01F401C-BDD2-48DD-9E6E-B60AC14717CE}" dt="2022-04-20T01:58:43.974" v="0" actId="47"/>
        <pc:sldMkLst>
          <pc:docMk/>
          <pc:sldMk cId="1970205608" sldId="282"/>
        </pc:sldMkLst>
      </pc:sldChg>
      <pc:sldChg chg="del">
        <pc:chgData name="Carol Wong" userId="b3544a04-9056-4645-a773-cb7b3e89ba6a" providerId="ADAL" clId="{B01F401C-BDD2-48DD-9E6E-B60AC14717CE}" dt="2022-04-20T01:58:43.974" v="0" actId="47"/>
        <pc:sldMkLst>
          <pc:docMk/>
          <pc:sldMk cId="1623239205" sldId="283"/>
        </pc:sldMkLst>
      </pc:sldChg>
      <pc:sldChg chg="del">
        <pc:chgData name="Carol Wong" userId="b3544a04-9056-4645-a773-cb7b3e89ba6a" providerId="ADAL" clId="{B01F401C-BDD2-48DD-9E6E-B60AC14717CE}" dt="2022-04-20T01:58:43.974" v="0" actId="47"/>
        <pc:sldMkLst>
          <pc:docMk/>
          <pc:sldMk cId="2161417906" sldId="284"/>
        </pc:sldMkLst>
      </pc:sldChg>
      <pc:sldChg chg="del">
        <pc:chgData name="Carol Wong" userId="b3544a04-9056-4645-a773-cb7b3e89ba6a" providerId="ADAL" clId="{B01F401C-BDD2-48DD-9E6E-B60AC14717CE}" dt="2022-04-20T01:58:43.974" v="0" actId="47"/>
        <pc:sldMkLst>
          <pc:docMk/>
          <pc:sldMk cId="2459650988" sldId="285"/>
        </pc:sldMkLst>
      </pc:sldChg>
      <pc:sldChg chg="del">
        <pc:chgData name="Carol Wong" userId="b3544a04-9056-4645-a773-cb7b3e89ba6a" providerId="ADAL" clId="{B01F401C-BDD2-48DD-9E6E-B60AC14717CE}" dt="2022-04-20T01:58:43.974" v="0" actId="47"/>
        <pc:sldMkLst>
          <pc:docMk/>
          <pc:sldMk cId="2981957876" sldId="286"/>
        </pc:sldMkLst>
      </pc:sldChg>
      <pc:sldChg chg="del">
        <pc:chgData name="Carol Wong" userId="b3544a04-9056-4645-a773-cb7b3e89ba6a" providerId="ADAL" clId="{B01F401C-BDD2-48DD-9E6E-B60AC14717CE}" dt="2022-04-20T01:58:43.974" v="0" actId="47"/>
        <pc:sldMkLst>
          <pc:docMk/>
          <pc:sldMk cId="3112368263" sldId="287"/>
        </pc:sldMkLst>
      </pc:sldChg>
      <pc:sldChg chg="del">
        <pc:chgData name="Carol Wong" userId="b3544a04-9056-4645-a773-cb7b3e89ba6a" providerId="ADAL" clId="{B01F401C-BDD2-48DD-9E6E-B60AC14717CE}" dt="2022-04-20T01:58:43.974" v="0" actId="47"/>
        <pc:sldMkLst>
          <pc:docMk/>
          <pc:sldMk cId="203183264" sldId="288"/>
        </pc:sldMkLst>
      </pc:sldChg>
      <pc:sldChg chg="del">
        <pc:chgData name="Carol Wong" userId="b3544a04-9056-4645-a773-cb7b3e89ba6a" providerId="ADAL" clId="{B01F401C-BDD2-48DD-9E6E-B60AC14717CE}" dt="2022-04-20T01:58:43.974" v="0" actId="47"/>
        <pc:sldMkLst>
          <pc:docMk/>
          <pc:sldMk cId="641545912" sldId="289"/>
        </pc:sldMkLst>
      </pc:sldChg>
      <pc:sldChg chg="del">
        <pc:chgData name="Carol Wong" userId="b3544a04-9056-4645-a773-cb7b3e89ba6a" providerId="ADAL" clId="{B01F401C-BDD2-48DD-9E6E-B60AC14717CE}" dt="2022-04-20T01:58:57.230" v="1" actId="47"/>
        <pc:sldMkLst>
          <pc:docMk/>
          <pc:sldMk cId="2058137812" sldId="290"/>
        </pc:sldMkLst>
      </pc:sldChg>
      <pc:sldChg chg="del">
        <pc:chgData name="Carol Wong" userId="b3544a04-9056-4645-a773-cb7b3e89ba6a" providerId="ADAL" clId="{B01F401C-BDD2-48DD-9E6E-B60AC14717CE}" dt="2022-04-20T01:58:43.974" v="0" actId="47"/>
        <pc:sldMkLst>
          <pc:docMk/>
          <pc:sldMk cId="2363138885" sldId="293"/>
        </pc:sldMkLst>
      </pc:sldChg>
      <pc:sldChg chg="del">
        <pc:chgData name="Carol Wong" userId="b3544a04-9056-4645-a773-cb7b3e89ba6a" providerId="ADAL" clId="{B01F401C-BDD2-48DD-9E6E-B60AC14717CE}" dt="2022-04-20T01:58:43.974" v="0" actId="47"/>
        <pc:sldMkLst>
          <pc:docMk/>
          <pc:sldMk cId="3773414161" sldId="294"/>
        </pc:sldMkLst>
      </pc:sldChg>
      <pc:sldChg chg="del">
        <pc:chgData name="Carol Wong" userId="b3544a04-9056-4645-a773-cb7b3e89ba6a" providerId="ADAL" clId="{B01F401C-BDD2-48DD-9E6E-B60AC14717CE}" dt="2022-04-20T01:58:43.974" v="0" actId="47"/>
        <pc:sldMkLst>
          <pc:docMk/>
          <pc:sldMk cId="1195353396" sldId="295"/>
        </pc:sldMkLst>
      </pc:sldChg>
      <pc:sldChg chg="del">
        <pc:chgData name="Carol Wong" userId="b3544a04-9056-4645-a773-cb7b3e89ba6a" providerId="ADAL" clId="{B01F401C-BDD2-48DD-9E6E-B60AC14717CE}" dt="2022-04-20T01:58:43.974" v="0" actId="47"/>
        <pc:sldMkLst>
          <pc:docMk/>
          <pc:sldMk cId="3921398699" sldId="299"/>
        </pc:sldMkLst>
      </pc:sldChg>
      <pc:sldChg chg="del">
        <pc:chgData name="Carol Wong" userId="b3544a04-9056-4645-a773-cb7b3e89ba6a" providerId="ADAL" clId="{B01F401C-BDD2-48DD-9E6E-B60AC14717CE}" dt="2022-04-20T01:58:43.974" v="0" actId="47"/>
        <pc:sldMkLst>
          <pc:docMk/>
          <pc:sldMk cId="382335208" sldId="301"/>
        </pc:sldMkLst>
      </pc:sldChg>
      <pc:sldChg chg="del">
        <pc:chgData name="Carol Wong" userId="b3544a04-9056-4645-a773-cb7b3e89ba6a" providerId="ADAL" clId="{B01F401C-BDD2-48DD-9E6E-B60AC14717CE}" dt="2022-04-20T01:58:43.974" v="0" actId="47"/>
        <pc:sldMkLst>
          <pc:docMk/>
          <pc:sldMk cId="1273253588" sldId="313"/>
        </pc:sldMkLst>
      </pc:sldChg>
      <pc:sldChg chg="del">
        <pc:chgData name="Carol Wong" userId="b3544a04-9056-4645-a773-cb7b3e89ba6a" providerId="ADAL" clId="{B01F401C-BDD2-48DD-9E6E-B60AC14717CE}" dt="2022-04-20T01:58:43.974" v="0" actId="47"/>
        <pc:sldMkLst>
          <pc:docMk/>
          <pc:sldMk cId="3175965082" sldId="314"/>
        </pc:sldMkLst>
      </pc:sldChg>
      <pc:sldChg chg="del">
        <pc:chgData name="Carol Wong" userId="b3544a04-9056-4645-a773-cb7b3e89ba6a" providerId="ADAL" clId="{B01F401C-BDD2-48DD-9E6E-B60AC14717CE}" dt="2022-04-20T01:58:43.974" v="0" actId="47"/>
        <pc:sldMkLst>
          <pc:docMk/>
          <pc:sldMk cId="3855580601" sldId="315"/>
        </pc:sldMkLst>
      </pc:sldChg>
      <pc:sldChg chg="del">
        <pc:chgData name="Carol Wong" userId="b3544a04-9056-4645-a773-cb7b3e89ba6a" providerId="ADAL" clId="{B01F401C-BDD2-48DD-9E6E-B60AC14717CE}" dt="2022-04-20T01:58:43.974" v="0" actId="47"/>
        <pc:sldMkLst>
          <pc:docMk/>
          <pc:sldMk cId="946961422" sldId="318"/>
        </pc:sldMkLst>
      </pc:sldChg>
      <pc:sldChg chg="del">
        <pc:chgData name="Carol Wong" userId="b3544a04-9056-4645-a773-cb7b3e89ba6a" providerId="ADAL" clId="{B01F401C-BDD2-48DD-9E6E-B60AC14717CE}" dt="2022-04-20T01:58:43.974" v="0" actId="47"/>
        <pc:sldMkLst>
          <pc:docMk/>
          <pc:sldMk cId="1398083747" sldId="319"/>
        </pc:sldMkLst>
      </pc:sldChg>
      <pc:sldChg chg="del">
        <pc:chgData name="Carol Wong" userId="b3544a04-9056-4645-a773-cb7b3e89ba6a" providerId="ADAL" clId="{B01F401C-BDD2-48DD-9E6E-B60AC14717CE}" dt="2022-04-20T01:58:43.974" v="0" actId="47"/>
        <pc:sldMkLst>
          <pc:docMk/>
          <pc:sldMk cId="3762644839" sldId="321"/>
        </pc:sldMkLst>
      </pc:sldChg>
      <pc:sldChg chg="del">
        <pc:chgData name="Carol Wong" userId="b3544a04-9056-4645-a773-cb7b3e89ba6a" providerId="ADAL" clId="{B01F401C-BDD2-48DD-9E6E-B60AC14717CE}" dt="2022-04-20T01:58:43.974" v="0" actId="47"/>
        <pc:sldMkLst>
          <pc:docMk/>
          <pc:sldMk cId="3888886559" sldId="322"/>
        </pc:sldMkLst>
      </pc:sldChg>
      <pc:sldChg chg="del">
        <pc:chgData name="Carol Wong" userId="b3544a04-9056-4645-a773-cb7b3e89ba6a" providerId="ADAL" clId="{B01F401C-BDD2-48DD-9E6E-B60AC14717CE}" dt="2022-04-20T01:58:43.974" v="0" actId="47"/>
        <pc:sldMkLst>
          <pc:docMk/>
          <pc:sldMk cId="428503176" sldId="323"/>
        </pc:sldMkLst>
      </pc:sldChg>
      <pc:sldChg chg="del">
        <pc:chgData name="Carol Wong" userId="b3544a04-9056-4645-a773-cb7b3e89ba6a" providerId="ADAL" clId="{B01F401C-BDD2-48DD-9E6E-B60AC14717CE}" dt="2022-04-20T01:58:43.974" v="0" actId="47"/>
        <pc:sldMkLst>
          <pc:docMk/>
          <pc:sldMk cId="3873181347" sldId="324"/>
        </pc:sldMkLst>
      </pc:sldChg>
      <pc:sldChg chg="del">
        <pc:chgData name="Carol Wong" userId="b3544a04-9056-4645-a773-cb7b3e89ba6a" providerId="ADAL" clId="{B01F401C-BDD2-48DD-9E6E-B60AC14717CE}" dt="2022-04-20T01:58:43.974" v="0" actId="47"/>
        <pc:sldMkLst>
          <pc:docMk/>
          <pc:sldMk cId="3392029685" sldId="325"/>
        </pc:sldMkLst>
      </pc:sldChg>
      <pc:sldChg chg="del">
        <pc:chgData name="Carol Wong" userId="b3544a04-9056-4645-a773-cb7b3e89ba6a" providerId="ADAL" clId="{B01F401C-BDD2-48DD-9E6E-B60AC14717CE}" dt="2022-04-20T01:58:43.974" v="0" actId="47"/>
        <pc:sldMkLst>
          <pc:docMk/>
          <pc:sldMk cId="3594587104" sldId="327"/>
        </pc:sldMkLst>
      </pc:sldChg>
      <pc:sldChg chg="del">
        <pc:chgData name="Carol Wong" userId="b3544a04-9056-4645-a773-cb7b3e89ba6a" providerId="ADAL" clId="{B01F401C-BDD2-48DD-9E6E-B60AC14717CE}" dt="2022-04-20T01:58:43.974" v="0" actId="47"/>
        <pc:sldMkLst>
          <pc:docMk/>
          <pc:sldMk cId="344113795" sldId="333"/>
        </pc:sldMkLst>
      </pc:sldChg>
      <pc:sldChg chg="del">
        <pc:chgData name="Carol Wong" userId="b3544a04-9056-4645-a773-cb7b3e89ba6a" providerId="ADAL" clId="{B01F401C-BDD2-48DD-9E6E-B60AC14717CE}" dt="2022-04-20T01:58:43.974" v="0" actId="47"/>
        <pc:sldMkLst>
          <pc:docMk/>
          <pc:sldMk cId="1208881191" sldId="334"/>
        </pc:sldMkLst>
      </pc:sldChg>
      <pc:sldChg chg="del">
        <pc:chgData name="Carol Wong" userId="b3544a04-9056-4645-a773-cb7b3e89ba6a" providerId="ADAL" clId="{B01F401C-BDD2-48DD-9E6E-B60AC14717CE}" dt="2022-04-20T01:58:43.974" v="0" actId="47"/>
        <pc:sldMkLst>
          <pc:docMk/>
          <pc:sldMk cId="1950119060" sldId="336"/>
        </pc:sldMkLst>
      </pc:sldChg>
      <pc:sldChg chg="del">
        <pc:chgData name="Carol Wong" userId="b3544a04-9056-4645-a773-cb7b3e89ba6a" providerId="ADAL" clId="{B01F401C-BDD2-48DD-9E6E-B60AC14717CE}" dt="2022-04-20T01:58:43.974" v="0" actId="47"/>
        <pc:sldMkLst>
          <pc:docMk/>
          <pc:sldMk cId="1401688887" sldId="337"/>
        </pc:sldMkLst>
      </pc:sldChg>
      <pc:sldChg chg="del">
        <pc:chgData name="Carol Wong" userId="b3544a04-9056-4645-a773-cb7b3e89ba6a" providerId="ADAL" clId="{B01F401C-BDD2-48DD-9E6E-B60AC14717CE}" dt="2022-04-20T01:58:43.974" v="0" actId="47"/>
        <pc:sldMkLst>
          <pc:docMk/>
          <pc:sldMk cId="2790641820" sldId="339"/>
        </pc:sldMkLst>
      </pc:sldChg>
      <pc:sldChg chg="del">
        <pc:chgData name="Carol Wong" userId="b3544a04-9056-4645-a773-cb7b3e89ba6a" providerId="ADAL" clId="{B01F401C-BDD2-48DD-9E6E-B60AC14717CE}" dt="2022-04-20T01:58:43.974" v="0" actId="47"/>
        <pc:sldMkLst>
          <pc:docMk/>
          <pc:sldMk cId="2455719775" sldId="340"/>
        </pc:sldMkLst>
      </pc:sldChg>
      <pc:sldChg chg="del">
        <pc:chgData name="Carol Wong" userId="b3544a04-9056-4645-a773-cb7b3e89ba6a" providerId="ADAL" clId="{B01F401C-BDD2-48DD-9E6E-B60AC14717CE}" dt="2022-04-20T01:58:43.974" v="0" actId="47"/>
        <pc:sldMkLst>
          <pc:docMk/>
          <pc:sldMk cId="1206628813" sldId="341"/>
        </pc:sldMkLst>
      </pc:sldChg>
      <pc:sldChg chg="del">
        <pc:chgData name="Carol Wong" userId="b3544a04-9056-4645-a773-cb7b3e89ba6a" providerId="ADAL" clId="{B01F401C-BDD2-48DD-9E6E-B60AC14717CE}" dt="2022-04-20T01:58:43.974" v="0" actId="47"/>
        <pc:sldMkLst>
          <pc:docMk/>
          <pc:sldMk cId="3442805692" sldId="347"/>
        </pc:sldMkLst>
      </pc:sldChg>
      <pc:sldChg chg="del">
        <pc:chgData name="Carol Wong" userId="b3544a04-9056-4645-a773-cb7b3e89ba6a" providerId="ADAL" clId="{B01F401C-BDD2-48DD-9E6E-B60AC14717CE}" dt="2022-04-20T01:58:43.974" v="0" actId="47"/>
        <pc:sldMkLst>
          <pc:docMk/>
          <pc:sldMk cId="2063894909" sldId="348"/>
        </pc:sldMkLst>
      </pc:sldChg>
      <pc:sldChg chg="del">
        <pc:chgData name="Carol Wong" userId="b3544a04-9056-4645-a773-cb7b3e89ba6a" providerId="ADAL" clId="{B01F401C-BDD2-48DD-9E6E-B60AC14717CE}" dt="2022-04-20T01:58:43.974" v="0" actId="47"/>
        <pc:sldMkLst>
          <pc:docMk/>
          <pc:sldMk cId="2127710469" sldId="349"/>
        </pc:sldMkLst>
      </pc:sldChg>
      <pc:sldChg chg="del">
        <pc:chgData name="Carol Wong" userId="b3544a04-9056-4645-a773-cb7b3e89ba6a" providerId="ADAL" clId="{B01F401C-BDD2-48DD-9E6E-B60AC14717CE}" dt="2022-04-20T01:58:57.230" v="1" actId="47"/>
        <pc:sldMkLst>
          <pc:docMk/>
          <pc:sldMk cId="3627368143" sldId="352"/>
        </pc:sldMkLst>
      </pc:sldChg>
      <pc:sldChg chg="del">
        <pc:chgData name="Carol Wong" userId="b3544a04-9056-4645-a773-cb7b3e89ba6a" providerId="ADAL" clId="{B01F401C-BDD2-48DD-9E6E-B60AC14717CE}" dt="2022-04-20T01:58:57.230" v="1" actId="47"/>
        <pc:sldMkLst>
          <pc:docMk/>
          <pc:sldMk cId="2525008038" sldId="353"/>
        </pc:sldMkLst>
      </pc:sldChg>
      <pc:sldChg chg="del">
        <pc:chgData name="Carol Wong" userId="b3544a04-9056-4645-a773-cb7b3e89ba6a" providerId="ADAL" clId="{B01F401C-BDD2-48DD-9E6E-B60AC14717CE}" dt="2022-04-20T01:58:43.974" v="0" actId="47"/>
        <pc:sldMkLst>
          <pc:docMk/>
          <pc:sldMk cId="1158438599" sldId="354"/>
        </pc:sldMkLst>
      </pc:sldChg>
      <pc:sldChg chg="del">
        <pc:chgData name="Carol Wong" userId="b3544a04-9056-4645-a773-cb7b3e89ba6a" providerId="ADAL" clId="{B01F401C-BDD2-48DD-9E6E-B60AC14717CE}" dt="2022-04-20T01:58:57.230" v="1" actId="47"/>
        <pc:sldMkLst>
          <pc:docMk/>
          <pc:sldMk cId="483210610" sldId="356"/>
        </pc:sldMkLst>
      </pc:sldChg>
      <pc:sldChg chg="del">
        <pc:chgData name="Carol Wong" userId="b3544a04-9056-4645-a773-cb7b3e89ba6a" providerId="ADAL" clId="{B01F401C-BDD2-48DD-9E6E-B60AC14717CE}" dt="2022-04-20T01:58:43.974" v="0" actId="47"/>
        <pc:sldMkLst>
          <pc:docMk/>
          <pc:sldMk cId="2976115905" sldId="364"/>
        </pc:sldMkLst>
      </pc:sldChg>
      <pc:sldChg chg="del">
        <pc:chgData name="Carol Wong" userId="b3544a04-9056-4645-a773-cb7b3e89ba6a" providerId="ADAL" clId="{B01F401C-BDD2-48DD-9E6E-B60AC14717CE}" dt="2022-04-20T01:58:43.974" v="0" actId="47"/>
        <pc:sldMkLst>
          <pc:docMk/>
          <pc:sldMk cId="218080531" sldId="365"/>
        </pc:sldMkLst>
      </pc:sldChg>
      <pc:sldChg chg="del">
        <pc:chgData name="Carol Wong" userId="b3544a04-9056-4645-a773-cb7b3e89ba6a" providerId="ADAL" clId="{B01F401C-BDD2-48DD-9E6E-B60AC14717CE}" dt="2022-04-20T01:58:43.974" v="0" actId="47"/>
        <pc:sldMkLst>
          <pc:docMk/>
          <pc:sldMk cId="239633367" sldId="366"/>
        </pc:sldMkLst>
      </pc:sldChg>
      <pc:sldChg chg="del">
        <pc:chgData name="Carol Wong" userId="b3544a04-9056-4645-a773-cb7b3e89ba6a" providerId="ADAL" clId="{B01F401C-BDD2-48DD-9E6E-B60AC14717CE}" dt="2022-04-20T01:58:43.974" v="0" actId="47"/>
        <pc:sldMkLst>
          <pc:docMk/>
          <pc:sldMk cId="1785153372" sldId="371"/>
        </pc:sldMkLst>
      </pc:sldChg>
      <pc:sldChg chg="del">
        <pc:chgData name="Carol Wong" userId="b3544a04-9056-4645-a773-cb7b3e89ba6a" providerId="ADAL" clId="{B01F401C-BDD2-48DD-9E6E-B60AC14717CE}" dt="2022-04-20T01:58:43.974" v="0" actId="47"/>
        <pc:sldMkLst>
          <pc:docMk/>
          <pc:sldMk cId="590048132" sldId="372"/>
        </pc:sldMkLst>
      </pc:sldChg>
      <pc:sldChg chg="del">
        <pc:chgData name="Carol Wong" userId="b3544a04-9056-4645-a773-cb7b3e89ba6a" providerId="ADAL" clId="{B01F401C-BDD2-48DD-9E6E-B60AC14717CE}" dt="2022-04-20T01:58:43.974" v="0" actId="47"/>
        <pc:sldMkLst>
          <pc:docMk/>
          <pc:sldMk cId="1535575235" sldId="373"/>
        </pc:sldMkLst>
      </pc:sldChg>
      <pc:sldChg chg="del">
        <pc:chgData name="Carol Wong" userId="b3544a04-9056-4645-a773-cb7b3e89ba6a" providerId="ADAL" clId="{B01F401C-BDD2-48DD-9E6E-B60AC14717CE}" dt="2022-04-20T01:58:43.974" v="0" actId="47"/>
        <pc:sldMkLst>
          <pc:docMk/>
          <pc:sldMk cId="421452428" sldId="374"/>
        </pc:sldMkLst>
      </pc:sldChg>
      <pc:sldChg chg="del">
        <pc:chgData name="Carol Wong" userId="b3544a04-9056-4645-a773-cb7b3e89ba6a" providerId="ADAL" clId="{B01F401C-BDD2-48DD-9E6E-B60AC14717CE}" dt="2022-04-20T01:58:43.974" v="0" actId="47"/>
        <pc:sldMkLst>
          <pc:docMk/>
          <pc:sldMk cId="3898175481" sldId="375"/>
        </pc:sldMkLst>
      </pc:sldChg>
      <pc:sldChg chg="del">
        <pc:chgData name="Carol Wong" userId="b3544a04-9056-4645-a773-cb7b3e89ba6a" providerId="ADAL" clId="{B01F401C-BDD2-48DD-9E6E-B60AC14717CE}" dt="2022-04-20T01:58:43.974" v="0" actId="47"/>
        <pc:sldMkLst>
          <pc:docMk/>
          <pc:sldMk cId="736297089" sldId="377"/>
        </pc:sldMkLst>
      </pc:sldChg>
      <pc:sldChg chg="del">
        <pc:chgData name="Carol Wong" userId="b3544a04-9056-4645-a773-cb7b3e89ba6a" providerId="ADAL" clId="{B01F401C-BDD2-48DD-9E6E-B60AC14717CE}" dt="2022-04-20T01:58:43.974" v="0" actId="47"/>
        <pc:sldMkLst>
          <pc:docMk/>
          <pc:sldMk cId="2871683120" sldId="378"/>
        </pc:sldMkLst>
      </pc:sldChg>
      <pc:sldChg chg="del">
        <pc:chgData name="Carol Wong" userId="b3544a04-9056-4645-a773-cb7b3e89ba6a" providerId="ADAL" clId="{B01F401C-BDD2-48DD-9E6E-B60AC14717CE}" dt="2022-04-20T01:58:43.974" v="0" actId="47"/>
        <pc:sldMkLst>
          <pc:docMk/>
          <pc:sldMk cId="1399215775" sldId="379"/>
        </pc:sldMkLst>
      </pc:sldChg>
      <pc:sldChg chg="del">
        <pc:chgData name="Carol Wong" userId="b3544a04-9056-4645-a773-cb7b3e89ba6a" providerId="ADAL" clId="{B01F401C-BDD2-48DD-9E6E-B60AC14717CE}" dt="2022-04-20T01:58:43.974" v="0" actId="47"/>
        <pc:sldMkLst>
          <pc:docMk/>
          <pc:sldMk cId="573855419" sldId="380"/>
        </pc:sldMkLst>
      </pc:sldChg>
      <pc:sldChg chg="del">
        <pc:chgData name="Carol Wong" userId="b3544a04-9056-4645-a773-cb7b3e89ba6a" providerId="ADAL" clId="{B01F401C-BDD2-48DD-9E6E-B60AC14717CE}" dt="2022-04-20T01:58:43.974" v="0" actId="47"/>
        <pc:sldMkLst>
          <pc:docMk/>
          <pc:sldMk cId="3224178027" sldId="381"/>
        </pc:sldMkLst>
      </pc:sldChg>
      <pc:sldChg chg="del">
        <pc:chgData name="Carol Wong" userId="b3544a04-9056-4645-a773-cb7b3e89ba6a" providerId="ADAL" clId="{B01F401C-BDD2-48DD-9E6E-B60AC14717CE}" dt="2022-04-20T01:58:43.974" v="0" actId="47"/>
        <pc:sldMkLst>
          <pc:docMk/>
          <pc:sldMk cId="2592502392" sldId="382"/>
        </pc:sldMkLst>
      </pc:sldChg>
      <pc:sldChg chg="del">
        <pc:chgData name="Carol Wong" userId="b3544a04-9056-4645-a773-cb7b3e89ba6a" providerId="ADAL" clId="{B01F401C-BDD2-48DD-9E6E-B60AC14717CE}" dt="2022-04-20T01:58:43.974" v="0" actId="47"/>
        <pc:sldMkLst>
          <pc:docMk/>
          <pc:sldMk cId="19642214" sldId="383"/>
        </pc:sldMkLst>
      </pc:sldChg>
      <pc:sldChg chg="del">
        <pc:chgData name="Carol Wong" userId="b3544a04-9056-4645-a773-cb7b3e89ba6a" providerId="ADAL" clId="{B01F401C-BDD2-48DD-9E6E-B60AC14717CE}" dt="2022-04-20T01:58:43.974" v="0" actId="47"/>
        <pc:sldMkLst>
          <pc:docMk/>
          <pc:sldMk cId="1506247899" sldId="384"/>
        </pc:sldMkLst>
      </pc:sldChg>
      <pc:sldChg chg="del">
        <pc:chgData name="Carol Wong" userId="b3544a04-9056-4645-a773-cb7b3e89ba6a" providerId="ADAL" clId="{B01F401C-BDD2-48DD-9E6E-B60AC14717CE}" dt="2022-04-20T01:58:43.974" v="0" actId="47"/>
        <pc:sldMkLst>
          <pc:docMk/>
          <pc:sldMk cId="863737178" sldId="385"/>
        </pc:sldMkLst>
      </pc:sldChg>
      <pc:sldChg chg="del">
        <pc:chgData name="Carol Wong" userId="b3544a04-9056-4645-a773-cb7b3e89ba6a" providerId="ADAL" clId="{B01F401C-BDD2-48DD-9E6E-B60AC14717CE}" dt="2022-04-20T01:58:43.974" v="0" actId="47"/>
        <pc:sldMkLst>
          <pc:docMk/>
          <pc:sldMk cId="3474579167" sldId="386"/>
        </pc:sldMkLst>
      </pc:sldChg>
      <pc:sldChg chg="del">
        <pc:chgData name="Carol Wong" userId="b3544a04-9056-4645-a773-cb7b3e89ba6a" providerId="ADAL" clId="{B01F401C-BDD2-48DD-9E6E-B60AC14717CE}" dt="2022-04-20T01:58:57.230" v="1" actId="47"/>
        <pc:sldMkLst>
          <pc:docMk/>
          <pc:sldMk cId="179480940" sldId="388"/>
        </pc:sldMkLst>
      </pc:sldChg>
      <pc:sldChg chg="del">
        <pc:chgData name="Carol Wong" userId="b3544a04-9056-4645-a773-cb7b3e89ba6a" providerId="ADAL" clId="{B01F401C-BDD2-48DD-9E6E-B60AC14717CE}" dt="2022-04-20T01:58:43.974" v="0" actId="47"/>
        <pc:sldMkLst>
          <pc:docMk/>
          <pc:sldMk cId="35167775" sldId="390"/>
        </pc:sldMkLst>
      </pc:sldChg>
      <pc:sldChg chg="del">
        <pc:chgData name="Carol Wong" userId="b3544a04-9056-4645-a773-cb7b3e89ba6a" providerId="ADAL" clId="{B01F401C-BDD2-48DD-9E6E-B60AC14717CE}" dt="2022-04-20T01:58:43.974" v="0" actId="47"/>
        <pc:sldMkLst>
          <pc:docMk/>
          <pc:sldMk cId="2251655718" sldId="394"/>
        </pc:sldMkLst>
      </pc:sldChg>
      <pc:sldChg chg="del">
        <pc:chgData name="Carol Wong" userId="b3544a04-9056-4645-a773-cb7b3e89ba6a" providerId="ADAL" clId="{B01F401C-BDD2-48DD-9E6E-B60AC14717CE}" dt="2022-04-20T01:58:43.974" v="0" actId="47"/>
        <pc:sldMkLst>
          <pc:docMk/>
          <pc:sldMk cId="2494965982" sldId="395"/>
        </pc:sldMkLst>
      </pc:sldChg>
      <pc:sldChg chg="del">
        <pc:chgData name="Carol Wong" userId="b3544a04-9056-4645-a773-cb7b3e89ba6a" providerId="ADAL" clId="{B01F401C-BDD2-48DD-9E6E-B60AC14717CE}" dt="2022-04-20T01:58:43.974" v="0" actId="47"/>
        <pc:sldMkLst>
          <pc:docMk/>
          <pc:sldMk cId="584152550" sldId="396"/>
        </pc:sldMkLst>
      </pc:sldChg>
      <pc:sldChg chg="del">
        <pc:chgData name="Carol Wong" userId="b3544a04-9056-4645-a773-cb7b3e89ba6a" providerId="ADAL" clId="{B01F401C-BDD2-48DD-9E6E-B60AC14717CE}" dt="2022-04-20T01:58:43.974" v="0" actId="47"/>
        <pc:sldMkLst>
          <pc:docMk/>
          <pc:sldMk cId="1683521222" sldId="397"/>
        </pc:sldMkLst>
      </pc:sldChg>
      <pc:sldChg chg="addSp modSp">
        <pc:chgData name="Carol Wong" userId="b3544a04-9056-4645-a773-cb7b3e89ba6a" providerId="ADAL" clId="{B01F401C-BDD2-48DD-9E6E-B60AC14717CE}" dt="2022-04-20T02:00:21.198" v="3"/>
        <pc:sldMkLst>
          <pc:docMk/>
          <pc:sldMk cId="3735550279" sldId="399"/>
        </pc:sldMkLst>
        <pc:picChg chg="add mod">
          <ac:chgData name="Carol Wong" userId="b3544a04-9056-4645-a773-cb7b3e89ba6a" providerId="ADAL" clId="{B01F401C-BDD2-48DD-9E6E-B60AC14717CE}" dt="2022-04-20T02:00:21.198" v="3"/>
          <ac:picMkLst>
            <pc:docMk/>
            <pc:sldMk cId="3735550279" sldId="399"/>
            <ac:picMk id="3" creationId="{91A47125-C4C6-477F-B689-B548911FC07E}"/>
          </ac:picMkLst>
        </pc:picChg>
      </pc:sldChg>
      <pc:sldChg chg="addSp modSp">
        <pc:chgData name="Carol Wong" userId="b3544a04-9056-4645-a773-cb7b3e89ba6a" providerId="ADAL" clId="{B01F401C-BDD2-48DD-9E6E-B60AC14717CE}" dt="2022-04-20T02:00:43.019" v="4"/>
        <pc:sldMkLst>
          <pc:docMk/>
          <pc:sldMk cId="4206735810" sldId="400"/>
        </pc:sldMkLst>
        <pc:picChg chg="add mod">
          <ac:chgData name="Carol Wong" userId="b3544a04-9056-4645-a773-cb7b3e89ba6a" providerId="ADAL" clId="{B01F401C-BDD2-48DD-9E6E-B60AC14717CE}" dt="2022-04-20T02:00:43.019" v="4"/>
          <ac:picMkLst>
            <pc:docMk/>
            <pc:sldMk cId="4206735810" sldId="400"/>
            <ac:picMk id="3" creationId="{7D086B8E-C1E3-4677-9966-99B8BB594456}"/>
          </ac:picMkLst>
        </pc:picChg>
      </pc:sldChg>
      <pc:sldChg chg="addSp delSp modSp modTransition modAnim modNotesTx">
        <pc:chgData name="Carol Wong" userId="b3544a04-9056-4645-a773-cb7b3e89ba6a" providerId="ADAL" clId="{B01F401C-BDD2-48DD-9E6E-B60AC14717CE}" dt="2022-04-23T22:16:03.545" v="6240"/>
        <pc:sldMkLst>
          <pc:docMk/>
          <pc:sldMk cId="174320347" sldId="410"/>
        </pc:sldMkLst>
        <pc:picChg chg="add del mod">
          <ac:chgData name="Carol Wong" userId="b3544a04-9056-4645-a773-cb7b3e89ba6a" providerId="ADAL" clId="{B01F401C-BDD2-48DD-9E6E-B60AC14717CE}" dt="2022-04-23T22:15:02.594" v="6239"/>
          <ac:picMkLst>
            <pc:docMk/>
            <pc:sldMk cId="174320347" sldId="410"/>
            <ac:picMk id="3" creationId="{663BD57C-9888-490C-BF99-69FCF31DADBE}"/>
          </ac:picMkLst>
        </pc:picChg>
        <pc:picChg chg="add mod">
          <ac:chgData name="Carol Wong" userId="b3544a04-9056-4645-a773-cb7b3e89ba6a" providerId="ADAL" clId="{B01F401C-BDD2-48DD-9E6E-B60AC14717CE}" dt="2022-04-23T22:16:03.545" v="6240"/>
          <ac:picMkLst>
            <pc:docMk/>
            <pc:sldMk cId="174320347" sldId="410"/>
            <ac:picMk id="4" creationId="{DF15E415-9B4E-469E-BE6F-0C42892392D5}"/>
          </ac:picMkLst>
        </pc:picChg>
      </pc:sldChg>
      <pc:sldChg chg="addSp delSp modSp mod delAnim modAnim modNotesTx">
        <pc:chgData name="Carol Wong" userId="b3544a04-9056-4645-a773-cb7b3e89ba6a" providerId="ADAL" clId="{B01F401C-BDD2-48DD-9E6E-B60AC14717CE}" dt="2022-04-23T22:16:40.599" v="6241"/>
        <pc:sldMkLst>
          <pc:docMk/>
          <pc:sldMk cId="2287589836" sldId="411"/>
        </pc:sldMkLst>
        <pc:spChg chg="add del mod">
          <ac:chgData name="Carol Wong" userId="b3544a04-9056-4645-a773-cb7b3e89ba6a" providerId="ADAL" clId="{B01F401C-BDD2-48DD-9E6E-B60AC14717CE}" dt="2022-04-22T21:08:16.571" v="1251" actId="478"/>
          <ac:spMkLst>
            <pc:docMk/>
            <pc:sldMk cId="2287589836" sldId="411"/>
            <ac:spMk id="4" creationId="{C7E0959C-2481-42DF-AB5B-78BBFCB21B00}"/>
          </ac:spMkLst>
        </pc:spChg>
        <pc:spChg chg="del">
          <ac:chgData name="Carol Wong" userId="b3544a04-9056-4645-a773-cb7b3e89ba6a" providerId="ADAL" clId="{B01F401C-BDD2-48DD-9E6E-B60AC14717CE}" dt="2022-04-22T21:08:07.730" v="1248" actId="478"/>
          <ac:spMkLst>
            <pc:docMk/>
            <pc:sldMk cId="2287589836" sldId="411"/>
            <ac:spMk id="8" creationId="{27EE60AD-C09A-4EEE-A5BB-5827E19B4CBE}"/>
          </ac:spMkLst>
        </pc:spChg>
        <pc:spChg chg="del">
          <ac:chgData name="Carol Wong" userId="b3544a04-9056-4645-a773-cb7b3e89ba6a" providerId="ADAL" clId="{B01F401C-BDD2-48DD-9E6E-B60AC14717CE}" dt="2022-04-22T21:08:08.369" v="1249" actId="478"/>
          <ac:spMkLst>
            <pc:docMk/>
            <pc:sldMk cId="2287589836" sldId="411"/>
            <ac:spMk id="9" creationId="{597ACDC2-9B3A-4679-A16F-BD721FCD9817}"/>
          </ac:spMkLst>
        </pc:spChg>
        <pc:spChg chg="mod">
          <ac:chgData name="Carol Wong" userId="b3544a04-9056-4645-a773-cb7b3e89ba6a" providerId="ADAL" clId="{B01F401C-BDD2-48DD-9E6E-B60AC14717CE}" dt="2022-04-22T21:08:14.648" v="1250" actId="1076"/>
          <ac:spMkLst>
            <pc:docMk/>
            <pc:sldMk cId="2287589836" sldId="411"/>
            <ac:spMk id="10" creationId="{0A4D1906-84BE-4B34-8CA2-B369574AD684}"/>
          </ac:spMkLst>
        </pc:spChg>
        <pc:spChg chg="add mod">
          <ac:chgData name="Carol Wong" userId="b3544a04-9056-4645-a773-cb7b3e89ba6a" providerId="ADAL" clId="{B01F401C-BDD2-48DD-9E6E-B60AC14717CE}" dt="2022-04-22T21:08:14.648" v="1250" actId="1076"/>
          <ac:spMkLst>
            <pc:docMk/>
            <pc:sldMk cId="2287589836" sldId="411"/>
            <ac:spMk id="11" creationId="{7C91AE92-4913-4786-B34E-379FCF8DC59A}"/>
          </ac:spMkLst>
        </pc:spChg>
        <pc:spChg chg="add mod">
          <ac:chgData name="Carol Wong" userId="b3544a04-9056-4645-a773-cb7b3e89ba6a" providerId="ADAL" clId="{B01F401C-BDD2-48DD-9E6E-B60AC14717CE}" dt="2022-04-22T21:08:14.648" v="1250" actId="1076"/>
          <ac:spMkLst>
            <pc:docMk/>
            <pc:sldMk cId="2287589836" sldId="411"/>
            <ac:spMk id="12" creationId="{2C15CCA4-9E12-485F-9A8D-B22CAAC9E9F6}"/>
          </ac:spMkLst>
        </pc:spChg>
        <pc:picChg chg="del">
          <ac:chgData name="Carol Wong" userId="b3544a04-9056-4645-a773-cb7b3e89ba6a" providerId="ADAL" clId="{B01F401C-BDD2-48DD-9E6E-B60AC14717CE}" dt="2022-04-22T21:08:04.487" v="1247" actId="478"/>
          <ac:picMkLst>
            <pc:docMk/>
            <pc:sldMk cId="2287589836" sldId="411"/>
            <ac:picMk id="5" creationId="{B66F7C1A-CA9B-45CA-9BAF-75D52FC014A4}"/>
          </ac:picMkLst>
        </pc:picChg>
        <pc:picChg chg="add mod">
          <ac:chgData name="Carol Wong" userId="b3544a04-9056-4645-a773-cb7b3e89ba6a" providerId="ADAL" clId="{B01F401C-BDD2-48DD-9E6E-B60AC14717CE}" dt="2022-04-23T22:16:40.599" v="6241"/>
          <ac:picMkLst>
            <pc:docMk/>
            <pc:sldMk cId="2287589836" sldId="411"/>
            <ac:picMk id="6" creationId="{7EB6B5E5-7C5F-454C-8A66-9C2FA17B1A94}"/>
          </ac:picMkLst>
        </pc:picChg>
        <pc:picChg chg="mod">
          <ac:chgData name="Carol Wong" userId="b3544a04-9056-4645-a773-cb7b3e89ba6a" providerId="ADAL" clId="{B01F401C-BDD2-48DD-9E6E-B60AC14717CE}" dt="2022-04-22T21:08:14.648" v="1250" actId="1076"/>
          <ac:picMkLst>
            <pc:docMk/>
            <pc:sldMk cId="2287589836" sldId="411"/>
            <ac:picMk id="7" creationId="{A8E75DA1-460D-4D4D-BAD7-B5BFA7942442}"/>
          </ac:picMkLst>
        </pc:picChg>
      </pc:sldChg>
      <pc:sldChg chg="addSp delSp modSp modTransition modAnim modNotesTx">
        <pc:chgData name="Carol Wong" userId="b3544a04-9056-4645-a773-cb7b3e89ba6a" providerId="ADAL" clId="{B01F401C-BDD2-48DD-9E6E-B60AC14717CE}" dt="2022-04-23T22:16:53.997" v="6243"/>
        <pc:sldMkLst>
          <pc:docMk/>
          <pc:sldMk cId="2220843107" sldId="412"/>
        </pc:sldMkLst>
        <pc:picChg chg="add del mod">
          <ac:chgData name="Carol Wong" userId="b3544a04-9056-4645-a773-cb7b3e89ba6a" providerId="ADAL" clId="{B01F401C-BDD2-48DD-9E6E-B60AC14717CE}" dt="2022-04-23T22:16:43.874" v="6242"/>
          <ac:picMkLst>
            <pc:docMk/>
            <pc:sldMk cId="2220843107" sldId="412"/>
            <ac:picMk id="4" creationId="{CCC598E3-82AF-4801-8D5C-FB30D5C7CC11}"/>
          </ac:picMkLst>
        </pc:picChg>
        <pc:picChg chg="add mod">
          <ac:chgData name="Carol Wong" userId="b3544a04-9056-4645-a773-cb7b3e89ba6a" providerId="ADAL" clId="{B01F401C-BDD2-48DD-9E6E-B60AC14717CE}" dt="2022-04-23T22:16:53.997" v="6243"/>
          <ac:picMkLst>
            <pc:docMk/>
            <pc:sldMk cId="2220843107" sldId="412"/>
            <ac:picMk id="5" creationId="{B202C87B-E621-46AB-97E5-8C9841EEAA82}"/>
          </ac:picMkLst>
        </pc:picChg>
      </pc:sldChg>
      <pc:sldChg chg="del">
        <pc:chgData name="Carol Wong" userId="b3544a04-9056-4645-a773-cb7b3e89ba6a" providerId="ADAL" clId="{B01F401C-BDD2-48DD-9E6E-B60AC14717CE}" dt="2022-04-22T21:08:59.613" v="1416" actId="47"/>
        <pc:sldMkLst>
          <pc:docMk/>
          <pc:sldMk cId="1781370350" sldId="413"/>
        </pc:sldMkLst>
      </pc:sldChg>
      <pc:sldChg chg="del">
        <pc:chgData name="Carol Wong" userId="b3544a04-9056-4645-a773-cb7b3e89ba6a" providerId="ADAL" clId="{B01F401C-BDD2-48DD-9E6E-B60AC14717CE}" dt="2022-04-22T21:09:00.402" v="1417" actId="47"/>
        <pc:sldMkLst>
          <pc:docMk/>
          <pc:sldMk cId="1098600368" sldId="414"/>
        </pc:sldMkLst>
      </pc:sldChg>
      <pc:sldChg chg="addSp modSp modNotesTx">
        <pc:chgData name="Carol Wong" userId="b3544a04-9056-4645-a773-cb7b3e89ba6a" providerId="ADAL" clId="{B01F401C-BDD2-48DD-9E6E-B60AC14717CE}" dt="2022-04-23T22:18:01.825" v="6244"/>
        <pc:sldMkLst>
          <pc:docMk/>
          <pc:sldMk cId="2178546419" sldId="415"/>
        </pc:sldMkLst>
        <pc:spChg chg="mod">
          <ac:chgData name="Carol Wong" userId="b3544a04-9056-4645-a773-cb7b3e89ba6a" providerId="ADAL" clId="{B01F401C-BDD2-48DD-9E6E-B60AC14717CE}" dt="2022-04-22T21:09:20.238" v="1423" actId="20577"/>
          <ac:spMkLst>
            <pc:docMk/>
            <pc:sldMk cId="2178546419" sldId="415"/>
            <ac:spMk id="26" creationId="{A21978BD-7DD3-4CA6-BD61-445170A1C451}"/>
          </ac:spMkLst>
        </pc:spChg>
        <pc:picChg chg="add mod">
          <ac:chgData name="Carol Wong" userId="b3544a04-9056-4645-a773-cb7b3e89ba6a" providerId="ADAL" clId="{B01F401C-BDD2-48DD-9E6E-B60AC14717CE}" dt="2022-04-23T22:18:01.825" v="6244"/>
          <ac:picMkLst>
            <pc:docMk/>
            <pc:sldMk cId="2178546419" sldId="415"/>
            <ac:picMk id="3" creationId="{73F20869-9C9F-4A05-9480-B0297DA7603B}"/>
          </ac:picMkLst>
        </pc:picChg>
      </pc:sldChg>
      <pc:sldChg chg="del">
        <pc:chgData name="Carol Wong" userId="b3544a04-9056-4645-a773-cb7b3e89ba6a" providerId="ADAL" clId="{B01F401C-BDD2-48DD-9E6E-B60AC14717CE}" dt="2022-04-22T21:10:28.107" v="1704" actId="2696"/>
        <pc:sldMkLst>
          <pc:docMk/>
          <pc:sldMk cId="444027831" sldId="416"/>
        </pc:sldMkLst>
      </pc:sldChg>
      <pc:sldChg chg="addSp delSp modSp mod modClrScheme chgLayout modNotesTx">
        <pc:chgData name="Carol Wong" userId="b3544a04-9056-4645-a773-cb7b3e89ba6a" providerId="ADAL" clId="{B01F401C-BDD2-48DD-9E6E-B60AC14717CE}" dt="2022-04-23T22:21:09.941" v="6247"/>
        <pc:sldMkLst>
          <pc:docMk/>
          <pc:sldMk cId="1274000965" sldId="418"/>
        </pc:sldMkLst>
        <pc:spChg chg="mod ord">
          <ac:chgData name="Carol Wong" userId="b3544a04-9056-4645-a773-cb7b3e89ba6a" providerId="ADAL" clId="{B01F401C-BDD2-48DD-9E6E-B60AC14717CE}" dt="2022-04-22T21:11:42.140" v="1936" actId="700"/>
          <ac:spMkLst>
            <pc:docMk/>
            <pc:sldMk cId="1274000965" sldId="418"/>
            <ac:spMk id="2" creationId="{A1DEC833-F29F-4031-8B95-D900EACD061B}"/>
          </ac:spMkLst>
        </pc:spChg>
        <pc:spChg chg="mod ord">
          <ac:chgData name="Carol Wong" userId="b3544a04-9056-4645-a773-cb7b3e89ba6a" providerId="ADAL" clId="{B01F401C-BDD2-48DD-9E6E-B60AC14717CE}" dt="2022-04-22T21:11:42.172" v="1937" actId="27636"/>
          <ac:spMkLst>
            <pc:docMk/>
            <pc:sldMk cId="1274000965" sldId="418"/>
            <ac:spMk id="3" creationId="{9C2D3337-2584-4CE8-A1B3-2682F9E92171}"/>
          </ac:spMkLst>
        </pc:spChg>
        <pc:spChg chg="del mod ord">
          <ac:chgData name="Carol Wong" userId="b3544a04-9056-4645-a773-cb7b3e89ba6a" providerId="ADAL" clId="{B01F401C-BDD2-48DD-9E6E-B60AC14717CE}" dt="2022-04-22T21:11:38.874" v="1933" actId="700"/>
          <ac:spMkLst>
            <pc:docMk/>
            <pc:sldMk cId="1274000965" sldId="418"/>
            <ac:spMk id="4" creationId="{8C743C78-D446-4BAF-8116-B0AF99D15775}"/>
          </ac:spMkLst>
        </pc:spChg>
        <pc:spChg chg="add del mod ord">
          <ac:chgData name="Carol Wong" userId="b3544a04-9056-4645-a773-cb7b3e89ba6a" providerId="ADAL" clId="{B01F401C-BDD2-48DD-9E6E-B60AC14717CE}" dt="2022-04-22T21:11:42.140" v="1936" actId="700"/>
          <ac:spMkLst>
            <pc:docMk/>
            <pc:sldMk cId="1274000965" sldId="418"/>
            <ac:spMk id="5" creationId="{21BD158F-B07F-492C-B35B-16AFFAFC444D}"/>
          </ac:spMkLst>
        </pc:spChg>
        <pc:picChg chg="add mod">
          <ac:chgData name="Carol Wong" userId="b3544a04-9056-4645-a773-cb7b3e89ba6a" providerId="ADAL" clId="{B01F401C-BDD2-48DD-9E6E-B60AC14717CE}" dt="2022-04-23T22:21:09.941" v="6247"/>
          <ac:picMkLst>
            <pc:docMk/>
            <pc:sldMk cId="1274000965" sldId="418"/>
            <ac:picMk id="6" creationId="{D6C65B4A-2E90-43E7-87C1-EE0FDA9D67B1}"/>
          </ac:picMkLst>
        </pc:picChg>
      </pc:sldChg>
      <pc:sldChg chg="addSp modSp mod modNotesTx">
        <pc:chgData name="Carol Wong" userId="b3544a04-9056-4645-a773-cb7b3e89ba6a" providerId="ADAL" clId="{B01F401C-BDD2-48DD-9E6E-B60AC14717CE}" dt="2022-04-23T22:21:09.941" v="6247"/>
        <pc:sldMkLst>
          <pc:docMk/>
          <pc:sldMk cId="4097568114" sldId="420"/>
        </pc:sldMkLst>
        <pc:spChg chg="mod">
          <ac:chgData name="Carol Wong" userId="b3544a04-9056-4645-a773-cb7b3e89ba6a" providerId="ADAL" clId="{B01F401C-BDD2-48DD-9E6E-B60AC14717CE}" dt="2022-04-22T21:13:42.346" v="2459" actId="20577"/>
          <ac:spMkLst>
            <pc:docMk/>
            <pc:sldMk cId="4097568114" sldId="420"/>
            <ac:spMk id="37" creationId="{FC375186-7871-448B-8AE8-BB6DCDFE9D87}"/>
          </ac:spMkLst>
        </pc:spChg>
        <pc:picChg chg="add mod">
          <ac:chgData name="Carol Wong" userId="b3544a04-9056-4645-a773-cb7b3e89ba6a" providerId="ADAL" clId="{B01F401C-BDD2-48DD-9E6E-B60AC14717CE}" dt="2022-04-23T22:21:09.941" v="6247"/>
          <ac:picMkLst>
            <pc:docMk/>
            <pc:sldMk cId="4097568114" sldId="420"/>
            <ac:picMk id="26" creationId="{1A07D90D-2E9A-4A25-A13C-493667A886F5}"/>
          </ac:picMkLst>
        </pc:picChg>
        <pc:cxnChg chg="mod">
          <ac:chgData name="Carol Wong" userId="b3544a04-9056-4645-a773-cb7b3e89ba6a" providerId="ADAL" clId="{B01F401C-BDD2-48DD-9E6E-B60AC14717CE}" dt="2022-04-22T21:13:41.928" v="2458" actId="20577"/>
          <ac:cxnSpMkLst>
            <pc:docMk/>
            <pc:sldMk cId="4097568114" sldId="420"/>
            <ac:cxnSpMk id="38" creationId="{4C10C9B8-BAF4-48E0-BB0E-204C7B577604}"/>
          </ac:cxnSpMkLst>
        </pc:cxnChg>
      </pc:sldChg>
      <pc:sldChg chg="addSp modSp modNotesTx">
        <pc:chgData name="Carol Wong" userId="b3544a04-9056-4645-a773-cb7b3e89ba6a" providerId="ADAL" clId="{B01F401C-BDD2-48DD-9E6E-B60AC14717CE}" dt="2022-04-23T22:21:09.941" v="6247"/>
        <pc:sldMkLst>
          <pc:docMk/>
          <pc:sldMk cId="1708557967" sldId="421"/>
        </pc:sldMkLst>
        <pc:picChg chg="add mod">
          <ac:chgData name="Carol Wong" userId="b3544a04-9056-4645-a773-cb7b3e89ba6a" providerId="ADAL" clId="{B01F401C-BDD2-48DD-9E6E-B60AC14717CE}" dt="2022-04-23T22:21:09.941" v="6247"/>
          <ac:picMkLst>
            <pc:docMk/>
            <pc:sldMk cId="1708557967" sldId="421"/>
            <ac:picMk id="6" creationId="{0B039D19-5936-408F-81EA-0444E48C0483}"/>
          </ac:picMkLst>
        </pc:picChg>
      </pc:sldChg>
      <pc:sldChg chg="addSp delSp modSp mod delAnim modAnim modNotesTx">
        <pc:chgData name="Carol Wong" userId="b3544a04-9056-4645-a773-cb7b3e89ba6a" providerId="ADAL" clId="{B01F401C-BDD2-48DD-9E6E-B60AC14717CE}" dt="2022-04-23T22:21:09.941" v="6247"/>
        <pc:sldMkLst>
          <pc:docMk/>
          <pc:sldMk cId="2748467816" sldId="422"/>
        </pc:sldMkLst>
        <pc:spChg chg="del mod">
          <ac:chgData name="Carol Wong" userId="b3544a04-9056-4645-a773-cb7b3e89ba6a" providerId="ADAL" clId="{B01F401C-BDD2-48DD-9E6E-B60AC14717CE}" dt="2022-04-23T22:03:50.031" v="3152" actId="478"/>
          <ac:spMkLst>
            <pc:docMk/>
            <pc:sldMk cId="2748467816" sldId="422"/>
            <ac:spMk id="36" creationId="{E9F84F1C-952B-495D-A054-D5A7F520A64C}"/>
          </ac:spMkLst>
        </pc:spChg>
        <pc:spChg chg="del mod">
          <ac:chgData name="Carol Wong" userId="b3544a04-9056-4645-a773-cb7b3e89ba6a" providerId="ADAL" clId="{B01F401C-BDD2-48DD-9E6E-B60AC14717CE}" dt="2022-04-23T22:03:50.031" v="3152" actId="478"/>
          <ac:spMkLst>
            <pc:docMk/>
            <pc:sldMk cId="2748467816" sldId="422"/>
            <ac:spMk id="38" creationId="{F9CB4997-9495-4C65-A38B-1F58B9EA00AA}"/>
          </ac:spMkLst>
        </pc:spChg>
        <pc:spChg chg="mod">
          <ac:chgData name="Carol Wong" userId="b3544a04-9056-4645-a773-cb7b3e89ba6a" providerId="ADAL" clId="{B01F401C-BDD2-48DD-9E6E-B60AC14717CE}" dt="2022-04-23T22:03:41.043" v="3151" actId="208"/>
          <ac:spMkLst>
            <pc:docMk/>
            <pc:sldMk cId="2748467816" sldId="422"/>
            <ac:spMk id="44" creationId="{5912147B-BD15-41F2-A65F-A9C2D0C0E12B}"/>
          </ac:spMkLst>
        </pc:spChg>
        <pc:grpChg chg="del">
          <ac:chgData name="Carol Wong" userId="b3544a04-9056-4645-a773-cb7b3e89ba6a" providerId="ADAL" clId="{B01F401C-BDD2-48DD-9E6E-B60AC14717CE}" dt="2022-04-23T22:03:51.788" v="3153" actId="478"/>
          <ac:grpSpMkLst>
            <pc:docMk/>
            <pc:sldMk cId="2748467816" sldId="422"/>
            <ac:grpSpMk id="34" creationId="{9138708C-9858-463E-A547-F519DFECB569}"/>
          </ac:grpSpMkLst>
        </pc:grpChg>
        <pc:picChg chg="add mod">
          <ac:chgData name="Carol Wong" userId="b3544a04-9056-4645-a773-cb7b3e89ba6a" providerId="ADAL" clId="{B01F401C-BDD2-48DD-9E6E-B60AC14717CE}" dt="2022-04-23T22:21:09.941" v="6247"/>
          <ac:picMkLst>
            <pc:docMk/>
            <pc:sldMk cId="2748467816" sldId="422"/>
            <ac:picMk id="5" creationId="{E605A093-FBD5-4A4C-845C-BECB48612121}"/>
          </ac:picMkLst>
        </pc:picChg>
        <pc:picChg chg="mod">
          <ac:chgData name="Carol Wong" userId="b3544a04-9056-4645-a773-cb7b3e89ba6a" providerId="ADAL" clId="{B01F401C-BDD2-48DD-9E6E-B60AC14717CE}" dt="2022-04-23T22:03:05.086" v="3145" actId="1076"/>
          <ac:picMkLst>
            <pc:docMk/>
            <pc:sldMk cId="2748467816" sldId="422"/>
            <ac:picMk id="25" creationId="{D9A3601F-5C54-4E4A-8586-24363F7BB5C9}"/>
          </ac:picMkLst>
        </pc:picChg>
      </pc:sldChg>
      <pc:sldChg chg="addSp modSp modNotesTx">
        <pc:chgData name="Carol Wong" userId="b3544a04-9056-4645-a773-cb7b3e89ba6a" providerId="ADAL" clId="{B01F401C-BDD2-48DD-9E6E-B60AC14717CE}" dt="2022-04-23T22:21:09.941" v="6247"/>
        <pc:sldMkLst>
          <pc:docMk/>
          <pc:sldMk cId="2315737782" sldId="423"/>
        </pc:sldMkLst>
        <pc:picChg chg="add mod">
          <ac:chgData name="Carol Wong" userId="b3544a04-9056-4645-a773-cb7b3e89ba6a" providerId="ADAL" clId="{B01F401C-BDD2-48DD-9E6E-B60AC14717CE}" dt="2022-04-23T22:21:09.941" v="6247"/>
          <ac:picMkLst>
            <pc:docMk/>
            <pc:sldMk cId="2315737782" sldId="423"/>
            <ac:picMk id="4" creationId="{0D378B04-AFCA-4821-B1A7-EE0A80D45B70}"/>
          </ac:picMkLst>
        </pc:picChg>
      </pc:sldChg>
      <pc:sldChg chg="addSp delSp modSp mod modTransition modAnim modNotesTx">
        <pc:chgData name="Carol Wong" userId="b3544a04-9056-4645-a773-cb7b3e89ba6a" providerId="ADAL" clId="{B01F401C-BDD2-48DD-9E6E-B60AC14717CE}" dt="2022-04-23T22:22:23.875" v="6252"/>
        <pc:sldMkLst>
          <pc:docMk/>
          <pc:sldMk cId="4237221712" sldId="424"/>
        </pc:sldMkLst>
        <pc:spChg chg="mod">
          <ac:chgData name="Carol Wong" userId="b3544a04-9056-4645-a773-cb7b3e89ba6a" providerId="ADAL" clId="{B01F401C-BDD2-48DD-9E6E-B60AC14717CE}" dt="2022-04-23T22:09:11.897" v="4947" actId="1076"/>
          <ac:spMkLst>
            <pc:docMk/>
            <pc:sldMk cId="4237221712" sldId="424"/>
            <ac:spMk id="12" creationId="{1D93CC2E-DD12-40B7-B54E-B40551EAA7F2}"/>
          </ac:spMkLst>
        </pc:spChg>
        <pc:spChg chg="del">
          <ac:chgData name="Carol Wong" userId="b3544a04-9056-4645-a773-cb7b3e89ba6a" providerId="ADAL" clId="{B01F401C-BDD2-48DD-9E6E-B60AC14717CE}" dt="2022-04-23T22:21:21.126" v="6249" actId="478"/>
          <ac:spMkLst>
            <pc:docMk/>
            <pc:sldMk cId="4237221712" sldId="424"/>
            <ac:spMk id="15" creationId="{9151C4EC-3891-4C5D-90B2-D8DE17046A56}"/>
          </ac:spMkLst>
        </pc:spChg>
        <pc:grpChg chg="mod">
          <ac:chgData name="Carol Wong" userId="b3544a04-9056-4645-a773-cb7b3e89ba6a" providerId="ADAL" clId="{B01F401C-BDD2-48DD-9E6E-B60AC14717CE}" dt="2022-04-23T22:09:11.897" v="4947" actId="1076"/>
          <ac:grpSpMkLst>
            <pc:docMk/>
            <pc:sldMk cId="4237221712" sldId="424"/>
            <ac:grpSpMk id="11" creationId="{4EAF7C83-4273-447E-9996-0713B112D565}"/>
          </ac:grpSpMkLst>
        </pc:grpChg>
        <pc:grpChg chg="mod">
          <ac:chgData name="Carol Wong" userId="b3544a04-9056-4645-a773-cb7b3e89ba6a" providerId="ADAL" clId="{B01F401C-BDD2-48DD-9E6E-B60AC14717CE}" dt="2022-04-23T22:21:24.434" v="6250" actId="1076"/>
          <ac:grpSpMkLst>
            <pc:docMk/>
            <pc:sldMk cId="4237221712" sldId="424"/>
            <ac:grpSpMk id="17" creationId="{89373553-8D18-49CB-AF76-3C8D68B9BB64}"/>
          </ac:grpSpMkLst>
        </pc:grpChg>
        <pc:picChg chg="add del mod">
          <ac:chgData name="Carol Wong" userId="b3544a04-9056-4645-a773-cb7b3e89ba6a" providerId="ADAL" clId="{B01F401C-BDD2-48DD-9E6E-B60AC14717CE}" dt="2022-04-23T22:21:31.766" v="6251"/>
          <ac:picMkLst>
            <pc:docMk/>
            <pc:sldMk cId="4237221712" sldId="424"/>
            <ac:picMk id="6" creationId="{B302C791-42A1-4604-BFE9-019D2E1F9A51}"/>
          </ac:picMkLst>
        </pc:picChg>
        <pc:picChg chg="add mod">
          <ac:chgData name="Carol Wong" userId="b3544a04-9056-4645-a773-cb7b3e89ba6a" providerId="ADAL" clId="{B01F401C-BDD2-48DD-9E6E-B60AC14717CE}" dt="2022-04-23T22:22:23.875" v="6252"/>
          <ac:picMkLst>
            <pc:docMk/>
            <pc:sldMk cId="4237221712" sldId="424"/>
            <ac:picMk id="7" creationId="{B1EFDDDB-E6F2-4007-A7C2-5588D83D062D}"/>
          </ac:picMkLst>
        </pc:picChg>
      </pc:sldChg>
      <pc:sldChg chg="addSp delSp modSp modTransition modAnim modNotesTx">
        <pc:chgData name="Carol Wong" userId="b3544a04-9056-4645-a773-cb7b3e89ba6a" providerId="ADAL" clId="{B01F401C-BDD2-48DD-9E6E-B60AC14717CE}" dt="2022-04-23T22:25:11.758" v="6255"/>
        <pc:sldMkLst>
          <pc:docMk/>
          <pc:sldMk cId="3594314505" sldId="425"/>
        </pc:sldMkLst>
        <pc:picChg chg="add del mod">
          <ac:chgData name="Carol Wong" userId="b3544a04-9056-4645-a773-cb7b3e89ba6a" providerId="ADAL" clId="{B01F401C-BDD2-48DD-9E6E-B60AC14717CE}" dt="2022-04-23T22:23:47.671" v="6254"/>
          <ac:picMkLst>
            <pc:docMk/>
            <pc:sldMk cId="3594314505" sldId="425"/>
            <ac:picMk id="3" creationId="{E52E17D4-1C66-457F-A5CF-AAEEB381D63E}"/>
          </ac:picMkLst>
        </pc:picChg>
        <pc:picChg chg="add mod">
          <ac:chgData name="Carol Wong" userId="b3544a04-9056-4645-a773-cb7b3e89ba6a" providerId="ADAL" clId="{B01F401C-BDD2-48DD-9E6E-B60AC14717CE}" dt="2022-04-23T22:25:11.758" v="6255"/>
          <ac:picMkLst>
            <pc:docMk/>
            <pc:sldMk cId="3594314505" sldId="425"/>
            <ac:picMk id="5" creationId="{FD8A271C-69EE-44F5-98A7-53A02F1621E0}"/>
          </ac:picMkLst>
        </pc:picChg>
      </pc:sldChg>
      <pc:sldChg chg="addSp modSp">
        <pc:chgData name="Carol Wong" userId="b3544a04-9056-4645-a773-cb7b3e89ba6a" providerId="ADAL" clId="{B01F401C-BDD2-48DD-9E6E-B60AC14717CE}" dt="2022-04-23T22:28:11.315" v="6257"/>
        <pc:sldMkLst>
          <pc:docMk/>
          <pc:sldMk cId="3458724741" sldId="426"/>
        </pc:sldMkLst>
        <pc:picChg chg="add mod">
          <ac:chgData name="Carol Wong" userId="b3544a04-9056-4645-a773-cb7b3e89ba6a" providerId="ADAL" clId="{B01F401C-BDD2-48DD-9E6E-B60AC14717CE}" dt="2022-04-23T22:28:11.315" v="6257"/>
          <ac:picMkLst>
            <pc:docMk/>
            <pc:sldMk cId="3458724741" sldId="426"/>
            <ac:picMk id="3" creationId="{2C56C8B7-E546-471A-8E43-E9B59C6FCBEA}"/>
          </ac:picMkLst>
        </pc:picChg>
      </pc:sldChg>
      <pc:sldChg chg="addSp modSp">
        <pc:chgData name="Carol Wong" userId="b3544a04-9056-4645-a773-cb7b3e89ba6a" providerId="ADAL" clId="{B01F401C-BDD2-48DD-9E6E-B60AC14717CE}" dt="2022-04-23T22:28:11.315" v="6257"/>
        <pc:sldMkLst>
          <pc:docMk/>
          <pc:sldMk cId="1270146719" sldId="427"/>
        </pc:sldMkLst>
        <pc:picChg chg="add mod">
          <ac:chgData name="Carol Wong" userId="b3544a04-9056-4645-a773-cb7b3e89ba6a" providerId="ADAL" clId="{B01F401C-BDD2-48DD-9E6E-B60AC14717CE}" dt="2022-04-23T22:28:11.315" v="6257"/>
          <ac:picMkLst>
            <pc:docMk/>
            <pc:sldMk cId="1270146719" sldId="427"/>
            <ac:picMk id="3" creationId="{A24DA364-CB6E-4DD4-B34A-D63C10F8DBF8}"/>
          </ac:picMkLst>
        </pc:picChg>
      </pc:sldChg>
      <pc:sldChg chg="addSp delSp modSp modTransition modAnim">
        <pc:chgData name="Carol Wong" userId="b3544a04-9056-4645-a773-cb7b3e89ba6a" providerId="ADAL" clId="{B01F401C-BDD2-48DD-9E6E-B60AC14717CE}" dt="2022-04-23T22:29:40.823" v="6264"/>
        <pc:sldMkLst>
          <pc:docMk/>
          <pc:sldMk cId="868213002" sldId="428"/>
        </pc:sldMkLst>
        <pc:picChg chg="add del mod">
          <ac:chgData name="Carol Wong" userId="b3544a04-9056-4645-a773-cb7b3e89ba6a" providerId="ADAL" clId="{B01F401C-BDD2-48DD-9E6E-B60AC14717CE}" dt="2022-04-23T22:28:42.549" v="6263"/>
          <ac:picMkLst>
            <pc:docMk/>
            <pc:sldMk cId="868213002" sldId="428"/>
            <ac:picMk id="4" creationId="{F27DCC7C-4D41-4C2B-AEAF-B96D212D23AE}"/>
          </ac:picMkLst>
        </pc:picChg>
        <pc:picChg chg="add mod">
          <ac:chgData name="Carol Wong" userId="b3544a04-9056-4645-a773-cb7b3e89ba6a" providerId="ADAL" clId="{B01F401C-BDD2-48DD-9E6E-B60AC14717CE}" dt="2022-04-23T22:29:40.823" v="6264"/>
          <ac:picMkLst>
            <pc:docMk/>
            <pc:sldMk cId="868213002" sldId="428"/>
            <ac:picMk id="5" creationId="{7CAAFAF0-B154-4920-AC2C-83B45E066FC3}"/>
          </ac:picMkLst>
        </pc:picChg>
      </pc:sldChg>
      <pc:sldChg chg="addSp delSp modSp mod modTransition modAnim">
        <pc:chgData name="Carol Wong" userId="b3544a04-9056-4645-a773-cb7b3e89ba6a" providerId="ADAL" clId="{B01F401C-BDD2-48DD-9E6E-B60AC14717CE}" dt="2022-04-23T22:31:34.031" v="6268"/>
        <pc:sldMkLst>
          <pc:docMk/>
          <pc:sldMk cId="2179739950" sldId="429"/>
        </pc:sldMkLst>
        <pc:spChg chg="mod">
          <ac:chgData name="Carol Wong" userId="b3544a04-9056-4645-a773-cb7b3e89ba6a" providerId="ADAL" clId="{B01F401C-BDD2-48DD-9E6E-B60AC14717CE}" dt="2022-04-23T22:28:19.112" v="6260" actId="20577"/>
          <ac:spMkLst>
            <pc:docMk/>
            <pc:sldMk cId="2179739950" sldId="429"/>
            <ac:spMk id="2" creationId="{DB2796D4-EBC8-4892-AA90-63390004D7EC}"/>
          </ac:spMkLst>
        </pc:spChg>
        <pc:picChg chg="add del mod">
          <ac:chgData name="Carol Wong" userId="b3544a04-9056-4645-a773-cb7b3e89ba6a" providerId="ADAL" clId="{B01F401C-BDD2-48DD-9E6E-B60AC14717CE}" dt="2022-04-23T22:28:31.446" v="6261"/>
          <ac:picMkLst>
            <pc:docMk/>
            <pc:sldMk cId="2179739950" sldId="429"/>
            <ac:picMk id="4" creationId="{1DA1FBAC-0878-418B-AFEB-55280B200645}"/>
          </ac:picMkLst>
        </pc:picChg>
        <pc:picChg chg="add del mod">
          <ac:chgData name="Carol Wong" userId="b3544a04-9056-4645-a773-cb7b3e89ba6a" providerId="ADAL" clId="{B01F401C-BDD2-48DD-9E6E-B60AC14717CE}" dt="2022-04-23T22:31:01.720" v="6265"/>
          <ac:picMkLst>
            <pc:docMk/>
            <pc:sldMk cId="2179739950" sldId="429"/>
            <ac:picMk id="5" creationId="{515906D0-FB25-45EA-A6E4-807D9BDA7B05}"/>
          </ac:picMkLst>
        </pc:picChg>
        <pc:picChg chg="add del mod">
          <ac:chgData name="Carol Wong" userId="b3544a04-9056-4645-a773-cb7b3e89ba6a" providerId="ADAL" clId="{B01F401C-BDD2-48DD-9E6E-B60AC14717CE}" dt="2022-04-23T22:31:15.246" v="6267"/>
          <ac:picMkLst>
            <pc:docMk/>
            <pc:sldMk cId="2179739950" sldId="429"/>
            <ac:picMk id="8" creationId="{166130D4-A6A6-4558-91DA-B334EB5C9A47}"/>
          </ac:picMkLst>
        </pc:picChg>
        <pc:picChg chg="add mod">
          <ac:chgData name="Carol Wong" userId="b3544a04-9056-4645-a773-cb7b3e89ba6a" providerId="ADAL" clId="{B01F401C-BDD2-48DD-9E6E-B60AC14717CE}" dt="2022-04-23T22:31:34.031" v="6268"/>
          <ac:picMkLst>
            <pc:docMk/>
            <pc:sldMk cId="2179739950" sldId="429"/>
            <ac:picMk id="9" creationId="{FAE1D9C7-C798-4AD1-9902-63DEF949D3A9}"/>
          </ac:picMkLst>
        </pc:picChg>
      </pc:sldChg>
      <pc:sldChg chg="addSp delSp modSp modTransition modAnim">
        <pc:chgData name="Carol Wong" userId="b3544a04-9056-4645-a773-cb7b3e89ba6a" providerId="ADAL" clId="{B01F401C-BDD2-48DD-9E6E-B60AC14717CE}" dt="2022-04-23T22:32:50.859" v="6271"/>
        <pc:sldMkLst>
          <pc:docMk/>
          <pc:sldMk cId="935351599" sldId="430"/>
        </pc:sldMkLst>
        <pc:picChg chg="add del mod">
          <ac:chgData name="Carol Wong" userId="b3544a04-9056-4645-a773-cb7b3e89ba6a" providerId="ADAL" clId="{B01F401C-BDD2-48DD-9E6E-B60AC14717CE}" dt="2022-04-23T22:31:56.897" v="6270"/>
          <ac:picMkLst>
            <pc:docMk/>
            <pc:sldMk cId="935351599" sldId="430"/>
            <ac:picMk id="5" creationId="{1C824528-DFDC-4C4B-AD7D-B30B152E477F}"/>
          </ac:picMkLst>
        </pc:picChg>
        <pc:picChg chg="add mod">
          <ac:chgData name="Carol Wong" userId="b3544a04-9056-4645-a773-cb7b3e89ba6a" providerId="ADAL" clId="{B01F401C-BDD2-48DD-9E6E-B60AC14717CE}" dt="2022-04-23T22:32:50.859" v="6271"/>
          <ac:picMkLst>
            <pc:docMk/>
            <pc:sldMk cId="935351599" sldId="430"/>
            <ac:picMk id="6" creationId="{DD4C7F8A-97BE-4459-B77D-0BB31A0D6F57}"/>
          </ac:picMkLst>
        </pc:picChg>
      </pc:sldChg>
      <pc:sldChg chg="addSp delSp modSp modTransition modAnim">
        <pc:chgData name="Carol Wong" userId="b3544a04-9056-4645-a773-cb7b3e89ba6a" providerId="ADAL" clId="{B01F401C-BDD2-48DD-9E6E-B60AC14717CE}" dt="2022-04-23T22:34:28.866" v="6275"/>
        <pc:sldMkLst>
          <pc:docMk/>
          <pc:sldMk cId="2722151396" sldId="431"/>
        </pc:sldMkLst>
        <pc:picChg chg="add del mod">
          <ac:chgData name="Carol Wong" userId="b3544a04-9056-4645-a773-cb7b3e89ba6a" providerId="ADAL" clId="{B01F401C-BDD2-48DD-9E6E-B60AC14717CE}" dt="2022-04-23T22:33:47.088" v="6274"/>
          <ac:picMkLst>
            <pc:docMk/>
            <pc:sldMk cId="2722151396" sldId="431"/>
            <ac:picMk id="16" creationId="{0A1BA9E4-C467-4FC6-A6D1-C1A30BDB62C8}"/>
          </ac:picMkLst>
        </pc:picChg>
        <pc:picChg chg="add mod">
          <ac:chgData name="Carol Wong" userId="b3544a04-9056-4645-a773-cb7b3e89ba6a" providerId="ADAL" clId="{B01F401C-BDD2-48DD-9E6E-B60AC14717CE}" dt="2022-04-23T22:34:28.866" v="6275"/>
          <ac:picMkLst>
            <pc:docMk/>
            <pc:sldMk cId="2722151396" sldId="431"/>
            <ac:picMk id="17" creationId="{7AAE1AE0-4335-4CCE-8FCD-91F71F5A06AD}"/>
          </ac:picMkLst>
        </pc:picChg>
      </pc:sldChg>
      <pc:sldChg chg="addSp modSp">
        <pc:chgData name="Carol Wong" userId="b3544a04-9056-4645-a773-cb7b3e89ba6a" providerId="ADAL" clId="{B01F401C-BDD2-48DD-9E6E-B60AC14717CE}" dt="2022-04-23T22:35:54.554" v="6276"/>
        <pc:sldMkLst>
          <pc:docMk/>
          <pc:sldMk cId="2053745911" sldId="433"/>
        </pc:sldMkLst>
        <pc:picChg chg="add mod">
          <ac:chgData name="Carol Wong" userId="b3544a04-9056-4645-a773-cb7b3e89ba6a" providerId="ADAL" clId="{B01F401C-BDD2-48DD-9E6E-B60AC14717CE}" dt="2022-04-23T22:35:54.554" v="6276"/>
          <ac:picMkLst>
            <pc:docMk/>
            <pc:sldMk cId="2053745911" sldId="433"/>
            <ac:picMk id="15" creationId="{CDBD4F55-6182-4C35-A7FA-379C7A398E66}"/>
          </ac:picMkLst>
        </pc:picChg>
      </pc:sldChg>
      <pc:sldChg chg="addSp delSp modSp modTransition modAnim">
        <pc:chgData name="Carol Wong" userId="b3544a04-9056-4645-a773-cb7b3e89ba6a" providerId="ADAL" clId="{B01F401C-BDD2-48DD-9E6E-B60AC14717CE}" dt="2022-04-23T22:37:01.832" v="6279"/>
        <pc:sldMkLst>
          <pc:docMk/>
          <pc:sldMk cId="3177580692" sldId="434"/>
        </pc:sldMkLst>
        <pc:picChg chg="add del mod">
          <ac:chgData name="Carol Wong" userId="b3544a04-9056-4645-a773-cb7b3e89ba6a" providerId="ADAL" clId="{B01F401C-BDD2-48DD-9E6E-B60AC14717CE}" dt="2022-04-23T22:36:28.619" v="6278"/>
          <ac:picMkLst>
            <pc:docMk/>
            <pc:sldMk cId="3177580692" sldId="434"/>
            <ac:picMk id="3" creationId="{144C95EE-6113-40EC-AFC9-669DCD4E4562}"/>
          </ac:picMkLst>
        </pc:picChg>
        <pc:picChg chg="add mod">
          <ac:chgData name="Carol Wong" userId="b3544a04-9056-4645-a773-cb7b3e89ba6a" providerId="ADAL" clId="{B01F401C-BDD2-48DD-9E6E-B60AC14717CE}" dt="2022-04-23T22:37:01.832" v="6279"/>
          <ac:picMkLst>
            <pc:docMk/>
            <pc:sldMk cId="3177580692" sldId="434"/>
            <ac:picMk id="5" creationId="{9B50B3C5-17EC-470F-9CF0-02B17F5A71D9}"/>
          </ac:picMkLst>
        </pc:picChg>
      </pc:sldChg>
      <pc:sldChg chg="addSp modSp">
        <pc:chgData name="Carol Wong" userId="b3544a04-9056-4645-a773-cb7b3e89ba6a" providerId="ADAL" clId="{B01F401C-BDD2-48DD-9E6E-B60AC14717CE}" dt="2022-04-23T22:40:18.463" v="6280"/>
        <pc:sldMkLst>
          <pc:docMk/>
          <pc:sldMk cId="1492202336" sldId="435"/>
        </pc:sldMkLst>
        <pc:picChg chg="add mod">
          <ac:chgData name="Carol Wong" userId="b3544a04-9056-4645-a773-cb7b3e89ba6a" providerId="ADAL" clId="{B01F401C-BDD2-48DD-9E6E-B60AC14717CE}" dt="2022-04-23T22:40:18.463" v="6280"/>
          <ac:picMkLst>
            <pc:docMk/>
            <pc:sldMk cId="1492202336" sldId="435"/>
            <ac:picMk id="15" creationId="{463F8E9B-4E1E-4DAD-B382-B069EFD2056F}"/>
          </ac:picMkLst>
        </pc:picChg>
      </pc:sldChg>
      <pc:sldChg chg="addSp modSp">
        <pc:chgData name="Carol Wong" userId="b3544a04-9056-4645-a773-cb7b3e89ba6a" providerId="ADAL" clId="{B01F401C-BDD2-48DD-9E6E-B60AC14717CE}" dt="2022-04-23T22:40:18.463" v="6280"/>
        <pc:sldMkLst>
          <pc:docMk/>
          <pc:sldMk cId="3874912542" sldId="436"/>
        </pc:sldMkLst>
        <pc:picChg chg="add mod">
          <ac:chgData name="Carol Wong" userId="b3544a04-9056-4645-a773-cb7b3e89ba6a" providerId="ADAL" clId="{B01F401C-BDD2-48DD-9E6E-B60AC14717CE}" dt="2022-04-23T22:40:18.463" v="6280"/>
          <ac:picMkLst>
            <pc:docMk/>
            <pc:sldMk cId="3874912542" sldId="436"/>
            <ac:picMk id="4" creationId="{6EBBA431-52E8-40E0-B88E-FD6D4C1D4E1E}"/>
          </ac:picMkLst>
        </pc:picChg>
      </pc:sldChg>
      <pc:sldChg chg="addSp modSp">
        <pc:chgData name="Carol Wong" userId="b3544a04-9056-4645-a773-cb7b3e89ba6a" providerId="ADAL" clId="{B01F401C-BDD2-48DD-9E6E-B60AC14717CE}" dt="2022-04-23T22:40:18.463" v="6280"/>
        <pc:sldMkLst>
          <pc:docMk/>
          <pc:sldMk cId="3565590065" sldId="437"/>
        </pc:sldMkLst>
        <pc:picChg chg="add mod">
          <ac:chgData name="Carol Wong" userId="b3544a04-9056-4645-a773-cb7b3e89ba6a" providerId="ADAL" clId="{B01F401C-BDD2-48DD-9E6E-B60AC14717CE}" dt="2022-04-23T22:40:18.463" v="6280"/>
          <ac:picMkLst>
            <pc:docMk/>
            <pc:sldMk cId="3565590065" sldId="437"/>
            <ac:picMk id="2" creationId="{04ACD957-CAD6-4C46-8980-064E4802C3F0}"/>
          </ac:picMkLst>
        </pc:picChg>
      </pc:sldChg>
      <pc:sldChg chg="addSp modSp">
        <pc:chgData name="Carol Wong" userId="b3544a04-9056-4645-a773-cb7b3e89ba6a" providerId="ADAL" clId="{B01F401C-BDD2-48DD-9E6E-B60AC14717CE}" dt="2022-04-23T22:40:18.463" v="6280"/>
        <pc:sldMkLst>
          <pc:docMk/>
          <pc:sldMk cId="1420406042" sldId="438"/>
        </pc:sldMkLst>
        <pc:picChg chg="add mod">
          <ac:chgData name="Carol Wong" userId="b3544a04-9056-4645-a773-cb7b3e89ba6a" providerId="ADAL" clId="{B01F401C-BDD2-48DD-9E6E-B60AC14717CE}" dt="2022-04-23T22:40:18.463" v="6280"/>
          <ac:picMkLst>
            <pc:docMk/>
            <pc:sldMk cId="1420406042" sldId="438"/>
            <ac:picMk id="2" creationId="{C4F5F1B7-5A75-4522-BDFC-987D3F72BF7A}"/>
          </ac:picMkLst>
        </pc:picChg>
      </pc:sldChg>
      <pc:sldChg chg="addSp modSp">
        <pc:chgData name="Carol Wong" userId="b3544a04-9056-4645-a773-cb7b3e89ba6a" providerId="ADAL" clId="{B01F401C-BDD2-48DD-9E6E-B60AC14717CE}" dt="2022-04-23T22:28:11.315" v="6257"/>
        <pc:sldMkLst>
          <pc:docMk/>
          <pc:sldMk cId="1892645752" sldId="439"/>
        </pc:sldMkLst>
        <pc:picChg chg="add mod">
          <ac:chgData name="Carol Wong" userId="b3544a04-9056-4645-a773-cb7b3e89ba6a" providerId="ADAL" clId="{B01F401C-BDD2-48DD-9E6E-B60AC14717CE}" dt="2022-04-23T22:28:11.315" v="6257"/>
          <ac:picMkLst>
            <pc:docMk/>
            <pc:sldMk cId="1892645752" sldId="439"/>
            <ac:picMk id="8" creationId="{1F62C3AB-C356-4E1A-A28B-750B12A63F43}"/>
          </ac:picMkLst>
        </pc:picChg>
      </pc:sldChg>
      <pc:sldChg chg="addSp modSp">
        <pc:chgData name="Carol Wong" userId="b3544a04-9056-4645-a773-cb7b3e89ba6a" providerId="ADAL" clId="{B01F401C-BDD2-48DD-9E6E-B60AC14717CE}" dt="2022-04-23T22:40:18.463" v="6280"/>
        <pc:sldMkLst>
          <pc:docMk/>
          <pc:sldMk cId="1302624422" sldId="442"/>
        </pc:sldMkLst>
        <pc:picChg chg="add mod">
          <ac:chgData name="Carol Wong" userId="b3544a04-9056-4645-a773-cb7b3e89ba6a" providerId="ADAL" clId="{B01F401C-BDD2-48DD-9E6E-B60AC14717CE}" dt="2022-04-23T22:40:18.463" v="6280"/>
          <ac:picMkLst>
            <pc:docMk/>
            <pc:sldMk cId="1302624422" sldId="442"/>
            <ac:picMk id="6" creationId="{3DEFC7E4-617E-4CC9-9282-34EF53481700}"/>
          </ac:picMkLst>
        </pc:picChg>
      </pc:sldChg>
      <pc:sldChg chg="addSp delSp modSp modTransition modAnim">
        <pc:chgData name="Carol Wong" userId="b3544a04-9056-4645-a773-cb7b3e89ba6a" providerId="ADAL" clId="{B01F401C-BDD2-48DD-9E6E-B60AC14717CE}" dt="2022-04-23T22:40:50.558" v="6282"/>
        <pc:sldMkLst>
          <pc:docMk/>
          <pc:sldMk cId="1552453800" sldId="443"/>
        </pc:sldMkLst>
        <pc:picChg chg="add del mod">
          <ac:chgData name="Carol Wong" userId="b3544a04-9056-4645-a773-cb7b3e89ba6a" providerId="ADAL" clId="{B01F401C-BDD2-48DD-9E6E-B60AC14717CE}" dt="2022-04-23T22:40:19.844" v="6281"/>
          <ac:picMkLst>
            <pc:docMk/>
            <pc:sldMk cId="1552453800" sldId="443"/>
            <ac:picMk id="5" creationId="{2691551C-35AB-4B9B-83BA-E05F472C8CAB}"/>
          </ac:picMkLst>
        </pc:picChg>
        <pc:picChg chg="add mod">
          <ac:chgData name="Carol Wong" userId="b3544a04-9056-4645-a773-cb7b3e89ba6a" providerId="ADAL" clId="{B01F401C-BDD2-48DD-9E6E-B60AC14717CE}" dt="2022-04-23T22:40:50.558" v="6282"/>
          <ac:picMkLst>
            <pc:docMk/>
            <pc:sldMk cId="1552453800" sldId="443"/>
            <ac:picMk id="6" creationId="{D7ECDE7D-7FC9-4601-9BE3-48A2ADED6F51}"/>
          </ac:picMkLst>
        </pc:picChg>
      </pc:sldChg>
      <pc:sldChg chg="addSp modSp">
        <pc:chgData name="Carol Wong" userId="b3544a04-9056-4645-a773-cb7b3e89ba6a" providerId="ADAL" clId="{B01F401C-BDD2-48DD-9E6E-B60AC14717CE}" dt="2022-04-23T22:42:12.655" v="6283"/>
        <pc:sldMkLst>
          <pc:docMk/>
          <pc:sldMk cId="1661325928" sldId="444"/>
        </pc:sldMkLst>
        <pc:picChg chg="add mod">
          <ac:chgData name="Carol Wong" userId="b3544a04-9056-4645-a773-cb7b3e89ba6a" providerId="ADAL" clId="{B01F401C-BDD2-48DD-9E6E-B60AC14717CE}" dt="2022-04-23T22:42:12.655" v="6283"/>
          <ac:picMkLst>
            <pc:docMk/>
            <pc:sldMk cId="1661325928" sldId="444"/>
            <ac:picMk id="4" creationId="{26ADD112-C0E3-4B6C-8CED-C0ED40F0E163}"/>
          </ac:picMkLst>
        </pc:picChg>
      </pc:sldChg>
      <pc:sldChg chg="addSp modSp">
        <pc:chgData name="Carol Wong" userId="b3544a04-9056-4645-a773-cb7b3e89ba6a" providerId="ADAL" clId="{B01F401C-BDD2-48DD-9E6E-B60AC14717CE}" dt="2022-04-23T22:42:12.655" v="6283"/>
        <pc:sldMkLst>
          <pc:docMk/>
          <pc:sldMk cId="1820423560" sldId="445"/>
        </pc:sldMkLst>
        <pc:picChg chg="add mod">
          <ac:chgData name="Carol Wong" userId="b3544a04-9056-4645-a773-cb7b3e89ba6a" providerId="ADAL" clId="{B01F401C-BDD2-48DD-9E6E-B60AC14717CE}" dt="2022-04-23T22:42:12.655" v="6283"/>
          <ac:picMkLst>
            <pc:docMk/>
            <pc:sldMk cId="1820423560" sldId="445"/>
            <ac:picMk id="8" creationId="{E16C9A9B-E2A9-4BC0-AD2B-E197E89586E6}"/>
          </ac:picMkLst>
        </pc:picChg>
      </pc:sldChg>
      <pc:sldChg chg="addSp delSp modSp modTransition modAnim">
        <pc:chgData name="Carol Wong" userId="b3544a04-9056-4645-a773-cb7b3e89ba6a" providerId="ADAL" clId="{B01F401C-BDD2-48DD-9E6E-B60AC14717CE}" dt="2022-04-23T22:43:10.506" v="6287"/>
        <pc:sldMkLst>
          <pc:docMk/>
          <pc:sldMk cId="1817750717" sldId="446"/>
        </pc:sldMkLst>
        <pc:picChg chg="add del mod">
          <ac:chgData name="Carol Wong" userId="b3544a04-9056-4645-a773-cb7b3e89ba6a" providerId="ADAL" clId="{B01F401C-BDD2-48DD-9E6E-B60AC14717CE}" dt="2022-04-23T22:42:14.644" v="6284"/>
          <ac:picMkLst>
            <pc:docMk/>
            <pc:sldMk cId="1817750717" sldId="446"/>
            <ac:picMk id="4" creationId="{7C173F30-C24A-4564-AC0B-DA1A008A0FD6}"/>
          </ac:picMkLst>
        </pc:picChg>
        <pc:picChg chg="add del mod">
          <ac:chgData name="Carol Wong" userId="b3544a04-9056-4645-a773-cb7b3e89ba6a" providerId="ADAL" clId="{B01F401C-BDD2-48DD-9E6E-B60AC14717CE}" dt="2022-04-23T22:42:42.142" v="6286"/>
          <ac:picMkLst>
            <pc:docMk/>
            <pc:sldMk cId="1817750717" sldId="446"/>
            <ac:picMk id="5" creationId="{18B03720-9322-4407-8BE6-E9ADD4ED8530}"/>
          </ac:picMkLst>
        </pc:picChg>
        <pc:picChg chg="add mod">
          <ac:chgData name="Carol Wong" userId="b3544a04-9056-4645-a773-cb7b3e89ba6a" providerId="ADAL" clId="{B01F401C-BDD2-48DD-9E6E-B60AC14717CE}" dt="2022-04-23T22:43:10.506" v="6287"/>
          <ac:picMkLst>
            <pc:docMk/>
            <pc:sldMk cId="1817750717" sldId="446"/>
            <ac:picMk id="6" creationId="{E277CDB7-E164-41C6-8234-9CC23EF79F97}"/>
          </ac:picMkLst>
        </pc:picChg>
      </pc:sldChg>
      <pc:sldChg chg="addSp modSp">
        <pc:chgData name="Carol Wong" userId="b3544a04-9056-4645-a773-cb7b3e89ba6a" providerId="ADAL" clId="{B01F401C-BDD2-48DD-9E6E-B60AC14717CE}" dt="2022-04-23T22:44:47.896" v="6288"/>
        <pc:sldMkLst>
          <pc:docMk/>
          <pc:sldMk cId="2939083402" sldId="447"/>
        </pc:sldMkLst>
        <pc:picChg chg="add mod">
          <ac:chgData name="Carol Wong" userId="b3544a04-9056-4645-a773-cb7b3e89ba6a" providerId="ADAL" clId="{B01F401C-BDD2-48DD-9E6E-B60AC14717CE}" dt="2022-04-23T22:44:47.896" v="6288"/>
          <ac:picMkLst>
            <pc:docMk/>
            <pc:sldMk cId="2939083402" sldId="447"/>
            <ac:picMk id="2" creationId="{0AD4091E-5B0E-4C17-BFFD-49AC9A2EA8C2}"/>
          </ac:picMkLst>
        </pc:picChg>
      </pc:sldChg>
      <pc:sldChg chg="addSp modSp">
        <pc:chgData name="Carol Wong" userId="b3544a04-9056-4645-a773-cb7b3e89ba6a" providerId="ADAL" clId="{B01F401C-BDD2-48DD-9E6E-B60AC14717CE}" dt="2022-04-23T22:45:17.554" v="6289"/>
        <pc:sldMkLst>
          <pc:docMk/>
          <pc:sldMk cId="3137859383" sldId="448"/>
        </pc:sldMkLst>
        <pc:picChg chg="add mod">
          <ac:chgData name="Carol Wong" userId="b3544a04-9056-4645-a773-cb7b3e89ba6a" providerId="ADAL" clId="{B01F401C-BDD2-48DD-9E6E-B60AC14717CE}" dt="2022-04-23T22:45:17.554" v="6289"/>
          <ac:picMkLst>
            <pc:docMk/>
            <pc:sldMk cId="3137859383" sldId="448"/>
            <ac:picMk id="4" creationId="{937B1375-18E1-4445-AD66-288B43146C48}"/>
          </ac:picMkLst>
        </pc:picChg>
      </pc:sldChg>
      <pc:sldChg chg="addSp modSp">
        <pc:chgData name="Carol Wong" userId="b3544a04-9056-4645-a773-cb7b3e89ba6a" providerId="ADAL" clId="{B01F401C-BDD2-48DD-9E6E-B60AC14717CE}" dt="2022-04-20T01:59:42.386" v="2"/>
        <pc:sldMkLst>
          <pc:docMk/>
          <pc:sldMk cId="3173173768" sldId="450"/>
        </pc:sldMkLst>
        <pc:picChg chg="add mod">
          <ac:chgData name="Carol Wong" userId="b3544a04-9056-4645-a773-cb7b3e89ba6a" providerId="ADAL" clId="{B01F401C-BDD2-48DD-9E6E-B60AC14717CE}" dt="2022-04-20T01:59:42.386" v="2"/>
          <ac:picMkLst>
            <pc:docMk/>
            <pc:sldMk cId="3173173768" sldId="450"/>
            <ac:picMk id="2" creationId="{7087A99A-ABAB-45AA-B43D-161DBC158D7B}"/>
          </ac:picMkLst>
        </pc:picChg>
      </pc:sldChg>
      <pc:sldChg chg="addSp delSp modSp modTransition modAnim modNotesTx">
        <pc:chgData name="Carol Wong" userId="b3544a04-9056-4645-a773-cb7b3e89ba6a" providerId="ADAL" clId="{B01F401C-BDD2-48DD-9E6E-B60AC14717CE}" dt="2022-04-23T22:18:14.522" v="6246"/>
        <pc:sldMkLst>
          <pc:docMk/>
          <pc:sldMk cId="2773040128" sldId="451"/>
        </pc:sldMkLst>
        <pc:picChg chg="add del mod">
          <ac:chgData name="Carol Wong" userId="b3544a04-9056-4645-a773-cb7b3e89ba6a" providerId="ADAL" clId="{B01F401C-BDD2-48DD-9E6E-B60AC14717CE}" dt="2022-04-23T22:18:04.146" v="6245"/>
          <ac:picMkLst>
            <pc:docMk/>
            <pc:sldMk cId="2773040128" sldId="451"/>
            <ac:picMk id="2" creationId="{9E52D462-9FCD-4F9B-8996-74173A6E92C0}"/>
          </ac:picMkLst>
        </pc:picChg>
        <pc:picChg chg="add mod">
          <ac:chgData name="Carol Wong" userId="b3544a04-9056-4645-a773-cb7b3e89ba6a" providerId="ADAL" clId="{B01F401C-BDD2-48DD-9E6E-B60AC14717CE}" dt="2022-04-23T22:18:14.522" v="6246"/>
          <ac:picMkLst>
            <pc:docMk/>
            <pc:sldMk cId="2773040128" sldId="451"/>
            <ac:picMk id="3" creationId="{C1D52539-F645-4147-824E-C583DD004AC1}"/>
          </ac:picMkLst>
        </pc:picChg>
      </pc:sldChg>
      <pc:sldChg chg="addSp modSp modNotesTx">
        <pc:chgData name="Carol Wong" userId="b3544a04-9056-4645-a773-cb7b3e89ba6a" providerId="ADAL" clId="{B01F401C-BDD2-48DD-9E6E-B60AC14717CE}" dt="2022-04-23T22:25:24.907" v="6256"/>
        <pc:sldMkLst>
          <pc:docMk/>
          <pc:sldMk cId="1836648132" sldId="452"/>
        </pc:sldMkLst>
        <pc:picChg chg="add mod">
          <ac:chgData name="Carol Wong" userId="b3544a04-9056-4645-a773-cb7b3e89ba6a" providerId="ADAL" clId="{B01F401C-BDD2-48DD-9E6E-B60AC14717CE}" dt="2022-04-23T22:25:24.907" v="6256"/>
          <ac:picMkLst>
            <pc:docMk/>
            <pc:sldMk cId="1836648132" sldId="452"/>
            <ac:picMk id="2" creationId="{BA2CD574-B2C4-4929-AD37-15C4A27D9A73}"/>
          </ac:picMkLst>
        </pc:picChg>
      </pc:sldChg>
      <pc:sldChg chg="addSp modSp">
        <pc:chgData name="Carol Wong" userId="b3544a04-9056-4645-a773-cb7b3e89ba6a" providerId="ADAL" clId="{B01F401C-BDD2-48DD-9E6E-B60AC14717CE}" dt="2022-04-23T22:33:07.409" v="6272"/>
        <pc:sldMkLst>
          <pc:docMk/>
          <pc:sldMk cId="4202924237" sldId="453"/>
        </pc:sldMkLst>
        <pc:picChg chg="add mod">
          <ac:chgData name="Carol Wong" userId="b3544a04-9056-4645-a773-cb7b3e89ba6a" providerId="ADAL" clId="{B01F401C-BDD2-48DD-9E6E-B60AC14717CE}" dt="2022-04-23T22:33:07.409" v="6272"/>
          <ac:picMkLst>
            <pc:docMk/>
            <pc:sldMk cId="4202924237" sldId="453"/>
            <ac:picMk id="2" creationId="{EE6C8E9D-C05F-461C-8F6C-BF5D40C2A74F}"/>
          </ac:picMkLst>
        </pc:picChg>
      </pc:sldChg>
      <pc:sldChg chg="addSp modSp">
        <pc:chgData name="Carol Wong" userId="b3544a04-9056-4645-a773-cb7b3e89ba6a" providerId="ADAL" clId="{B01F401C-BDD2-48DD-9E6E-B60AC14717CE}" dt="2022-04-23T22:40:18.463" v="6280"/>
        <pc:sldMkLst>
          <pc:docMk/>
          <pc:sldMk cId="3332081090" sldId="454"/>
        </pc:sldMkLst>
        <pc:picChg chg="add mod">
          <ac:chgData name="Carol Wong" userId="b3544a04-9056-4645-a773-cb7b3e89ba6a" providerId="ADAL" clId="{B01F401C-BDD2-48DD-9E6E-B60AC14717CE}" dt="2022-04-23T22:40:18.463" v="6280"/>
          <ac:picMkLst>
            <pc:docMk/>
            <pc:sldMk cId="3332081090" sldId="454"/>
            <ac:picMk id="2" creationId="{4ACAD890-AE13-4AD1-A283-0F613E4C73FE}"/>
          </ac:picMkLst>
        </pc:picChg>
      </pc:sldChg>
      <pc:sldChg chg="del">
        <pc:chgData name="Carol Wong" userId="b3544a04-9056-4645-a773-cb7b3e89ba6a" providerId="ADAL" clId="{B01F401C-BDD2-48DD-9E6E-B60AC14717CE}" dt="2022-04-20T01:58:57.230" v="1" actId="47"/>
        <pc:sldMkLst>
          <pc:docMk/>
          <pc:sldMk cId="1276817608" sldId="459"/>
        </pc:sldMkLst>
      </pc:sldChg>
      <pc:sldChg chg="del">
        <pc:chgData name="Carol Wong" userId="b3544a04-9056-4645-a773-cb7b3e89ba6a" providerId="ADAL" clId="{B01F401C-BDD2-48DD-9E6E-B60AC14717CE}" dt="2022-04-20T01:58:57.230" v="1" actId="47"/>
        <pc:sldMkLst>
          <pc:docMk/>
          <pc:sldMk cId="2248831495" sldId="463"/>
        </pc:sldMkLst>
      </pc:sldChg>
      <pc:sldChg chg="del">
        <pc:chgData name="Carol Wong" userId="b3544a04-9056-4645-a773-cb7b3e89ba6a" providerId="ADAL" clId="{B01F401C-BDD2-48DD-9E6E-B60AC14717CE}" dt="2022-04-20T01:58:57.230" v="1" actId="47"/>
        <pc:sldMkLst>
          <pc:docMk/>
          <pc:sldMk cId="3334168455" sldId="464"/>
        </pc:sldMkLst>
      </pc:sldChg>
      <pc:sldChg chg="del">
        <pc:chgData name="Carol Wong" userId="b3544a04-9056-4645-a773-cb7b3e89ba6a" providerId="ADAL" clId="{B01F401C-BDD2-48DD-9E6E-B60AC14717CE}" dt="2022-04-20T01:58:57.230" v="1" actId="47"/>
        <pc:sldMkLst>
          <pc:docMk/>
          <pc:sldMk cId="2218094742" sldId="466"/>
        </pc:sldMkLst>
      </pc:sldChg>
      <pc:sldChg chg="del">
        <pc:chgData name="Carol Wong" userId="b3544a04-9056-4645-a773-cb7b3e89ba6a" providerId="ADAL" clId="{B01F401C-BDD2-48DD-9E6E-B60AC14717CE}" dt="2022-04-20T01:58:57.230" v="1" actId="47"/>
        <pc:sldMkLst>
          <pc:docMk/>
          <pc:sldMk cId="1896625112" sldId="468"/>
        </pc:sldMkLst>
      </pc:sldChg>
      <pc:sldChg chg="del">
        <pc:chgData name="Carol Wong" userId="b3544a04-9056-4645-a773-cb7b3e89ba6a" providerId="ADAL" clId="{B01F401C-BDD2-48DD-9E6E-B60AC14717CE}" dt="2022-04-20T01:58:57.230" v="1" actId="47"/>
        <pc:sldMkLst>
          <pc:docMk/>
          <pc:sldMk cId="284983365" sldId="469"/>
        </pc:sldMkLst>
      </pc:sldChg>
      <pc:sldChg chg="del">
        <pc:chgData name="Carol Wong" userId="b3544a04-9056-4645-a773-cb7b3e89ba6a" providerId="ADAL" clId="{B01F401C-BDD2-48DD-9E6E-B60AC14717CE}" dt="2022-04-20T01:58:57.230" v="1" actId="47"/>
        <pc:sldMkLst>
          <pc:docMk/>
          <pc:sldMk cId="4107517312" sldId="470"/>
        </pc:sldMkLst>
      </pc:sldChg>
      <pc:sldChg chg="del">
        <pc:chgData name="Carol Wong" userId="b3544a04-9056-4645-a773-cb7b3e89ba6a" providerId="ADAL" clId="{B01F401C-BDD2-48DD-9E6E-B60AC14717CE}" dt="2022-04-20T01:58:57.230" v="1" actId="47"/>
        <pc:sldMkLst>
          <pc:docMk/>
          <pc:sldMk cId="3405593942" sldId="471"/>
        </pc:sldMkLst>
      </pc:sldChg>
      <pc:sldChg chg="del">
        <pc:chgData name="Carol Wong" userId="b3544a04-9056-4645-a773-cb7b3e89ba6a" providerId="ADAL" clId="{B01F401C-BDD2-48DD-9E6E-B60AC14717CE}" dt="2022-04-20T01:58:57.230" v="1" actId="47"/>
        <pc:sldMkLst>
          <pc:docMk/>
          <pc:sldMk cId="2428561210" sldId="472"/>
        </pc:sldMkLst>
      </pc:sldChg>
      <pc:sldChg chg="del">
        <pc:chgData name="Carol Wong" userId="b3544a04-9056-4645-a773-cb7b3e89ba6a" providerId="ADAL" clId="{B01F401C-BDD2-48DD-9E6E-B60AC14717CE}" dt="2022-04-20T01:58:57.230" v="1" actId="47"/>
        <pc:sldMkLst>
          <pc:docMk/>
          <pc:sldMk cId="3829679783" sldId="473"/>
        </pc:sldMkLst>
      </pc:sldChg>
      <pc:sldChg chg="del">
        <pc:chgData name="Carol Wong" userId="b3544a04-9056-4645-a773-cb7b3e89ba6a" providerId="ADAL" clId="{B01F401C-BDD2-48DD-9E6E-B60AC14717CE}" dt="2022-04-20T01:58:57.230" v="1" actId="47"/>
        <pc:sldMkLst>
          <pc:docMk/>
          <pc:sldMk cId="3572204322" sldId="474"/>
        </pc:sldMkLst>
      </pc:sldChg>
      <pc:sldChg chg="del">
        <pc:chgData name="Carol Wong" userId="b3544a04-9056-4645-a773-cb7b3e89ba6a" providerId="ADAL" clId="{B01F401C-BDD2-48DD-9E6E-B60AC14717CE}" dt="2022-04-20T01:58:57.230" v="1" actId="47"/>
        <pc:sldMkLst>
          <pc:docMk/>
          <pc:sldMk cId="3606378810" sldId="475"/>
        </pc:sldMkLst>
      </pc:sldChg>
      <pc:sldChg chg="del">
        <pc:chgData name="Carol Wong" userId="b3544a04-9056-4645-a773-cb7b3e89ba6a" providerId="ADAL" clId="{B01F401C-BDD2-48DD-9E6E-B60AC14717CE}" dt="2022-04-20T01:58:57.230" v="1" actId="47"/>
        <pc:sldMkLst>
          <pc:docMk/>
          <pc:sldMk cId="3682388629" sldId="477"/>
        </pc:sldMkLst>
      </pc:sldChg>
      <pc:sldChg chg="del">
        <pc:chgData name="Carol Wong" userId="b3544a04-9056-4645-a773-cb7b3e89ba6a" providerId="ADAL" clId="{B01F401C-BDD2-48DD-9E6E-B60AC14717CE}" dt="2022-04-20T01:58:57.230" v="1" actId="47"/>
        <pc:sldMkLst>
          <pc:docMk/>
          <pc:sldMk cId="3850553187" sldId="478"/>
        </pc:sldMkLst>
      </pc:sldChg>
      <pc:sldChg chg="del">
        <pc:chgData name="Carol Wong" userId="b3544a04-9056-4645-a773-cb7b3e89ba6a" providerId="ADAL" clId="{B01F401C-BDD2-48DD-9E6E-B60AC14717CE}" dt="2022-04-20T01:58:57.230" v="1" actId="47"/>
        <pc:sldMkLst>
          <pc:docMk/>
          <pc:sldMk cId="3001781306" sldId="479"/>
        </pc:sldMkLst>
      </pc:sldChg>
      <pc:sldChg chg="del">
        <pc:chgData name="Carol Wong" userId="b3544a04-9056-4645-a773-cb7b3e89ba6a" providerId="ADAL" clId="{B01F401C-BDD2-48DD-9E6E-B60AC14717CE}" dt="2022-04-20T01:58:57.230" v="1" actId="47"/>
        <pc:sldMkLst>
          <pc:docMk/>
          <pc:sldMk cId="4116220032" sldId="480"/>
        </pc:sldMkLst>
      </pc:sldChg>
      <pc:sldChg chg="del">
        <pc:chgData name="Carol Wong" userId="b3544a04-9056-4645-a773-cb7b3e89ba6a" providerId="ADAL" clId="{B01F401C-BDD2-48DD-9E6E-B60AC14717CE}" dt="2022-04-20T01:58:57.230" v="1" actId="47"/>
        <pc:sldMkLst>
          <pc:docMk/>
          <pc:sldMk cId="1675357379" sldId="481"/>
        </pc:sldMkLst>
      </pc:sldChg>
      <pc:sldChg chg="del">
        <pc:chgData name="Carol Wong" userId="b3544a04-9056-4645-a773-cb7b3e89ba6a" providerId="ADAL" clId="{B01F401C-BDD2-48DD-9E6E-B60AC14717CE}" dt="2022-04-20T01:58:57.230" v="1" actId="47"/>
        <pc:sldMkLst>
          <pc:docMk/>
          <pc:sldMk cId="3334090538" sldId="482"/>
        </pc:sldMkLst>
      </pc:sldChg>
      <pc:sldChg chg="del">
        <pc:chgData name="Carol Wong" userId="b3544a04-9056-4645-a773-cb7b3e89ba6a" providerId="ADAL" clId="{B01F401C-BDD2-48DD-9E6E-B60AC14717CE}" dt="2022-04-20T01:58:57.230" v="1" actId="47"/>
        <pc:sldMkLst>
          <pc:docMk/>
          <pc:sldMk cId="455653604" sldId="483"/>
        </pc:sldMkLst>
      </pc:sldChg>
      <pc:sldChg chg="del">
        <pc:chgData name="Carol Wong" userId="b3544a04-9056-4645-a773-cb7b3e89ba6a" providerId="ADAL" clId="{B01F401C-BDD2-48DD-9E6E-B60AC14717CE}" dt="2022-04-20T01:58:57.230" v="1" actId="47"/>
        <pc:sldMkLst>
          <pc:docMk/>
          <pc:sldMk cId="1661744393" sldId="484"/>
        </pc:sldMkLst>
      </pc:sldChg>
      <pc:sldChg chg="del">
        <pc:chgData name="Carol Wong" userId="b3544a04-9056-4645-a773-cb7b3e89ba6a" providerId="ADAL" clId="{B01F401C-BDD2-48DD-9E6E-B60AC14717CE}" dt="2022-04-20T01:58:57.230" v="1" actId="47"/>
        <pc:sldMkLst>
          <pc:docMk/>
          <pc:sldMk cId="4260168121" sldId="485"/>
        </pc:sldMkLst>
      </pc:sldChg>
      <pc:sldChg chg="del">
        <pc:chgData name="Carol Wong" userId="b3544a04-9056-4645-a773-cb7b3e89ba6a" providerId="ADAL" clId="{B01F401C-BDD2-48DD-9E6E-B60AC14717CE}" dt="2022-04-20T01:58:57.230" v="1" actId="47"/>
        <pc:sldMkLst>
          <pc:docMk/>
          <pc:sldMk cId="2993911626" sldId="486"/>
        </pc:sldMkLst>
      </pc:sldChg>
      <pc:sldChg chg="del">
        <pc:chgData name="Carol Wong" userId="b3544a04-9056-4645-a773-cb7b3e89ba6a" providerId="ADAL" clId="{B01F401C-BDD2-48DD-9E6E-B60AC14717CE}" dt="2022-04-20T01:58:57.230" v="1" actId="47"/>
        <pc:sldMkLst>
          <pc:docMk/>
          <pc:sldMk cId="764591955" sldId="487"/>
        </pc:sldMkLst>
      </pc:sldChg>
      <pc:sldChg chg="del">
        <pc:chgData name="Carol Wong" userId="b3544a04-9056-4645-a773-cb7b3e89ba6a" providerId="ADAL" clId="{B01F401C-BDD2-48DD-9E6E-B60AC14717CE}" dt="2022-04-20T01:58:57.230" v="1" actId="47"/>
        <pc:sldMkLst>
          <pc:docMk/>
          <pc:sldMk cId="103514432" sldId="488"/>
        </pc:sldMkLst>
      </pc:sldChg>
      <pc:sldChg chg="del">
        <pc:chgData name="Carol Wong" userId="b3544a04-9056-4645-a773-cb7b3e89ba6a" providerId="ADAL" clId="{B01F401C-BDD2-48DD-9E6E-B60AC14717CE}" dt="2022-04-20T01:58:57.230" v="1" actId="47"/>
        <pc:sldMkLst>
          <pc:docMk/>
          <pc:sldMk cId="963682041" sldId="489"/>
        </pc:sldMkLst>
      </pc:sldChg>
      <pc:sldChg chg="del">
        <pc:chgData name="Carol Wong" userId="b3544a04-9056-4645-a773-cb7b3e89ba6a" providerId="ADAL" clId="{B01F401C-BDD2-48DD-9E6E-B60AC14717CE}" dt="2022-04-20T01:58:57.230" v="1" actId="47"/>
        <pc:sldMkLst>
          <pc:docMk/>
          <pc:sldMk cId="2297316703" sldId="490"/>
        </pc:sldMkLst>
      </pc:sldChg>
      <pc:sldChg chg="del">
        <pc:chgData name="Carol Wong" userId="b3544a04-9056-4645-a773-cb7b3e89ba6a" providerId="ADAL" clId="{B01F401C-BDD2-48DD-9E6E-B60AC14717CE}" dt="2022-04-20T01:58:43.974" v="0" actId="47"/>
        <pc:sldMkLst>
          <pc:docMk/>
          <pc:sldMk cId="3512482399" sldId="491"/>
        </pc:sldMkLst>
      </pc:sldChg>
      <pc:sldChg chg="del">
        <pc:chgData name="Carol Wong" userId="b3544a04-9056-4645-a773-cb7b3e89ba6a" providerId="ADAL" clId="{B01F401C-BDD2-48DD-9E6E-B60AC14717CE}" dt="2022-04-20T01:58:43.974" v="0" actId="47"/>
        <pc:sldMkLst>
          <pc:docMk/>
          <pc:sldMk cId="2723600322" sldId="492"/>
        </pc:sldMkLst>
      </pc:sldChg>
      <pc:sldChg chg="del">
        <pc:chgData name="Carol Wong" userId="b3544a04-9056-4645-a773-cb7b3e89ba6a" providerId="ADAL" clId="{B01F401C-BDD2-48DD-9E6E-B60AC14717CE}" dt="2022-04-20T01:58:43.974" v="0" actId="47"/>
        <pc:sldMkLst>
          <pc:docMk/>
          <pc:sldMk cId="1512127894" sldId="493"/>
        </pc:sldMkLst>
      </pc:sldChg>
      <pc:sldMasterChg chg="del delSldLayout">
        <pc:chgData name="Carol Wong" userId="b3544a04-9056-4645-a773-cb7b3e89ba6a" providerId="ADAL" clId="{B01F401C-BDD2-48DD-9E6E-B60AC14717CE}" dt="2022-04-20T01:58:57.230" v="1" actId="47"/>
        <pc:sldMasterMkLst>
          <pc:docMk/>
          <pc:sldMasterMk cId="1280277717" sldId="2147483684"/>
        </pc:sldMasterMkLst>
        <pc:sldLayoutChg chg="del">
          <pc:chgData name="Carol Wong" userId="b3544a04-9056-4645-a773-cb7b3e89ba6a" providerId="ADAL" clId="{B01F401C-BDD2-48DD-9E6E-B60AC14717CE}" dt="2022-04-20T01:58:57.230" v="1" actId="47"/>
          <pc:sldLayoutMkLst>
            <pc:docMk/>
            <pc:sldMasterMk cId="1280277717" sldId="2147483684"/>
            <pc:sldLayoutMk cId="1268183907" sldId="2147483685"/>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3553737019" sldId="2147483686"/>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3789151839" sldId="2147483687"/>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2251455439" sldId="2147483688"/>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2306356607" sldId="2147483689"/>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1699005547" sldId="2147483690"/>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3173122387" sldId="2147483691"/>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2392933756" sldId="2147483692"/>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353021692" sldId="2147483693"/>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772401402" sldId="2147483694"/>
          </pc:sldLayoutMkLst>
        </pc:sldLayoutChg>
        <pc:sldLayoutChg chg="del">
          <pc:chgData name="Carol Wong" userId="b3544a04-9056-4645-a773-cb7b3e89ba6a" providerId="ADAL" clId="{B01F401C-BDD2-48DD-9E6E-B60AC14717CE}" dt="2022-04-20T01:58:57.230" v="1" actId="47"/>
          <pc:sldLayoutMkLst>
            <pc:docMk/>
            <pc:sldMasterMk cId="1280277717" sldId="2147483684"/>
            <pc:sldLayoutMk cId="3650658840" sldId="2147483695"/>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3-15T09:56:33.199" idx="21">
    <p:pos x="10" y="10"/>
    <p:text>GAR, non-GAR don't need to be on separate tables.  If all proposed elements are not included for GAR, the plans and planting schedule should have a lable of credit category</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5T10:07:18.550" idx="23">
    <p:pos x="3264" y="3671"/>
    <p:text>B2 credited by # of plants, so area not needed, but helpful</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2-01-04T12:39:55.686" idx="1">
    <p:pos x="10" y="10"/>
    <p:text>not sure if this slide should be here or earlier in the presentation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AB7F1-97FF-4124-8E45-2230069C4344}" type="doc">
      <dgm:prSet loTypeId="urn:microsoft.com/office/officeart/2005/8/layout/hierarchy3" loCatId="list" qsTypeId="urn:microsoft.com/office/officeart/2005/8/quickstyle/simple1" qsCatId="simple" csTypeId="urn:microsoft.com/office/officeart/2005/8/colors/accent6_2" csCatId="accent6" phldr="1"/>
      <dgm:spPr/>
    </dgm:pt>
    <dgm:pt modelId="{F2778ED6-ECB2-4C56-A023-6DBD04DBF046}">
      <dgm:prSet phldrT="[Text]"/>
      <dgm:spPr/>
      <dgm:t>
        <a:bodyPr/>
        <a:lstStyle/>
        <a:p>
          <a:r>
            <a:rPr lang="en-US"/>
            <a:t>GAR Training</a:t>
          </a:r>
        </a:p>
      </dgm:t>
    </dgm:pt>
    <dgm:pt modelId="{FFE2A8EB-1465-4FDF-B8CC-9A8F66E85525}" type="parTrans" cxnId="{B777BB79-6D64-4B5A-8140-81A68C18AB45}">
      <dgm:prSet/>
      <dgm:spPr/>
      <dgm:t>
        <a:bodyPr/>
        <a:lstStyle/>
        <a:p>
          <a:endParaRPr lang="en-US"/>
        </a:p>
      </dgm:t>
    </dgm:pt>
    <dgm:pt modelId="{4F759DFD-F073-4EEA-B435-2FD4BEAA9730}" type="sibTrans" cxnId="{B777BB79-6D64-4B5A-8140-81A68C18AB45}">
      <dgm:prSet/>
      <dgm:spPr/>
      <dgm:t>
        <a:bodyPr/>
        <a:lstStyle/>
        <a:p>
          <a:endParaRPr lang="en-US"/>
        </a:p>
      </dgm:t>
    </dgm:pt>
    <dgm:pt modelId="{85654437-6CF4-492D-8666-B11B17FD1A7F}">
      <dgm:prSet phldrT="[Text]"/>
      <dgm:spPr/>
      <dgm:t>
        <a:bodyPr/>
        <a:lstStyle/>
        <a:p>
          <a:r>
            <a:rPr lang="en-US"/>
            <a:t>Best Plan Submittal Practices</a:t>
          </a:r>
        </a:p>
      </dgm:t>
    </dgm:pt>
    <dgm:pt modelId="{D96213BF-43AD-493D-B0C0-D802EADC5AF3}" type="parTrans" cxnId="{8E1C21D1-CBEF-4CDA-83E2-124C743A4407}">
      <dgm:prSet/>
      <dgm:spPr/>
      <dgm:t>
        <a:bodyPr/>
        <a:lstStyle/>
        <a:p>
          <a:endParaRPr lang="en-US"/>
        </a:p>
      </dgm:t>
    </dgm:pt>
    <dgm:pt modelId="{F83D2E05-3B35-43F1-95B7-323AA025B058}" type="sibTrans" cxnId="{8E1C21D1-CBEF-4CDA-83E2-124C743A4407}">
      <dgm:prSet/>
      <dgm:spPr/>
      <dgm:t>
        <a:bodyPr/>
        <a:lstStyle/>
        <a:p>
          <a:endParaRPr lang="en-US"/>
        </a:p>
      </dgm:t>
    </dgm:pt>
    <dgm:pt modelId="{83FDDB26-75EB-4570-AB28-B18C15D00215}">
      <dgm:prSet phldrT="[Text]"/>
      <dgm:spPr/>
      <dgm:t>
        <a:bodyPr/>
        <a:lstStyle/>
        <a:p>
          <a:r>
            <a:rPr lang="en-US"/>
            <a:t>Overview of GAR</a:t>
          </a:r>
        </a:p>
      </dgm:t>
    </dgm:pt>
    <dgm:pt modelId="{B8EDE245-CDAF-44BC-B7FD-18C41C74E0F7}" type="parTrans" cxnId="{58072B45-4711-4647-9F8E-A60B636FEEF1}">
      <dgm:prSet/>
      <dgm:spPr/>
      <dgm:t>
        <a:bodyPr/>
        <a:lstStyle/>
        <a:p>
          <a:endParaRPr lang="en-US"/>
        </a:p>
      </dgm:t>
    </dgm:pt>
    <dgm:pt modelId="{E00C22FC-2930-41E3-A55A-C8506F8492FF}" type="sibTrans" cxnId="{58072B45-4711-4647-9F8E-A60B636FEEF1}">
      <dgm:prSet/>
      <dgm:spPr/>
      <dgm:t>
        <a:bodyPr/>
        <a:lstStyle/>
        <a:p>
          <a:endParaRPr lang="en-US"/>
        </a:p>
      </dgm:t>
    </dgm:pt>
    <dgm:pt modelId="{1FC9D4FB-58A9-4584-B71C-C0999A151898}">
      <dgm:prSet phldrT="[Text]"/>
      <dgm:spPr/>
      <dgm:t>
        <a:bodyPr/>
        <a:lstStyle/>
        <a:p>
          <a:r>
            <a:rPr lang="en-US"/>
            <a:t>Plan Submittal Process</a:t>
          </a:r>
        </a:p>
      </dgm:t>
    </dgm:pt>
    <dgm:pt modelId="{FEDB207D-633E-4453-8282-DF2E90B23353}" type="parTrans" cxnId="{741F16BD-2712-4BB2-8E99-AC157BB78185}">
      <dgm:prSet/>
      <dgm:spPr/>
      <dgm:t>
        <a:bodyPr/>
        <a:lstStyle/>
        <a:p>
          <a:endParaRPr lang="en-US"/>
        </a:p>
      </dgm:t>
    </dgm:pt>
    <dgm:pt modelId="{F9F3589D-2BA1-495E-806B-E1A343A14DDF}" type="sibTrans" cxnId="{741F16BD-2712-4BB2-8E99-AC157BB78185}">
      <dgm:prSet/>
      <dgm:spPr/>
      <dgm:t>
        <a:bodyPr/>
        <a:lstStyle/>
        <a:p>
          <a:endParaRPr lang="en-US"/>
        </a:p>
      </dgm:t>
    </dgm:pt>
    <dgm:pt modelId="{56F7FC52-69A7-4302-B13E-E58CD83A734D}">
      <dgm:prSet phldrT="[Text]"/>
      <dgm:spPr/>
      <dgm:t>
        <a:bodyPr/>
        <a:lstStyle/>
        <a:p>
          <a:r>
            <a:rPr lang="en-US"/>
            <a:t>Guidebook</a:t>
          </a:r>
        </a:p>
      </dgm:t>
    </dgm:pt>
    <dgm:pt modelId="{B110D237-11D1-4280-8259-EDBB5CFF5606}" type="parTrans" cxnId="{7314EBE2-B13C-433D-9E0A-FCBEEE29F7E6}">
      <dgm:prSet/>
      <dgm:spPr/>
      <dgm:t>
        <a:bodyPr/>
        <a:lstStyle/>
        <a:p>
          <a:endParaRPr lang="en-US"/>
        </a:p>
      </dgm:t>
    </dgm:pt>
    <dgm:pt modelId="{A2C6921D-FD0E-4C06-B896-9B4C1D7CA122}" type="sibTrans" cxnId="{7314EBE2-B13C-433D-9E0A-FCBEEE29F7E6}">
      <dgm:prSet/>
      <dgm:spPr/>
      <dgm:t>
        <a:bodyPr/>
        <a:lstStyle/>
        <a:p>
          <a:endParaRPr lang="en-US"/>
        </a:p>
      </dgm:t>
    </dgm:pt>
    <dgm:pt modelId="{0263A015-0116-4C3C-918C-65C7C673C301}">
      <dgm:prSet phldrT="[Text]"/>
      <dgm:spPr/>
      <dgm:t>
        <a:bodyPr/>
        <a:lstStyle/>
        <a:p>
          <a:r>
            <a:rPr lang="en-US"/>
            <a:t>Role of CLE</a:t>
          </a:r>
        </a:p>
      </dgm:t>
    </dgm:pt>
    <dgm:pt modelId="{F0141466-9A7E-49B6-A926-B6D0E4B6B590}" type="parTrans" cxnId="{89962586-50DA-42F6-B10C-5288BF9FF7B2}">
      <dgm:prSet/>
      <dgm:spPr/>
      <dgm:t>
        <a:bodyPr/>
        <a:lstStyle/>
        <a:p>
          <a:endParaRPr lang="en-US"/>
        </a:p>
      </dgm:t>
    </dgm:pt>
    <dgm:pt modelId="{B0C3E4B1-C4FB-46C8-B5D5-FE4003536752}" type="sibTrans" cxnId="{89962586-50DA-42F6-B10C-5288BF9FF7B2}">
      <dgm:prSet/>
      <dgm:spPr/>
      <dgm:t>
        <a:bodyPr/>
        <a:lstStyle/>
        <a:p>
          <a:endParaRPr lang="en-US"/>
        </a:p>
      </dgm:t>
    </dgm:pt>
    <dgm:pt modelId="{17101A6B-7F3D-435E-885C-96C18073C0CB}">
      <dgm:prSet phldrT="[Text]"/>
      <dgm:spPr/>
      <dgm:t>
        <a:bodyPr/>
        <a:lstStyle/>
        <a:p>
          <a:r>
            <a:rPr lang="en-US"/>
            <a:t>Most common errors</a:t>
          </a:r>
        </a:p>
      </dgm:t>
    </dgm:pt>
    <dgm:pt modelId="{D0E096F0-668A-40CA-BF47-183596A4915D}" type="parTrans" cxnId="{86EF5F49-50A8-4A9F-BB9C-316320D9913A}">
      <dgm:prSet/>
      <dgm:spPr/>
      <dgm:t>
        <a:bodyPr/>
        <a:lstStyle/>
        <a:p>
          <a:endParaRPr lang="en-US"/>
        </a:p>
      </dgm:t>
    </dgm:pt>
    <dgm:pt modelId="{C99369F0-007D-400D-86C0-36E12CB297A0}" type="sibTrans" cxnId="{86EF5F49-50A8-4A9F-BB9C-316320D9913A}">
      <dgm:prSet/>
      <dgm:spPr/>
      <dgm:t>
        <a:bodyPr/>
        <a:lstStyle/>
        <a:p>
          <a:endParaRPr lang="en-US"/>
        </a:p>
      </dgm:t>
    </dgm:pt>
    <dgm:pt modelId="{536297A5-FAE8-4401-B046-9C2180AE7CD7}">
      <dgm:prSet phldrT="[Text]"/>
      <dgm:spPr/>
      <dgm:t>
        <a:bodyPr/>
        <a:lstStyle/>
        <a:p>
          <a:r>
            <a:rPr lang="en-US"/>
            <a:t>Provide resources</a:t>
          </a:r>
        </a:p>
      </dgm:t>
    </dgm:pt>
    <dgm:pt modelId="{398A4D44-8D1E-4297-A2AA-278231AE1DA7}" type="parTrans" cxnId="{D565263B-C03B-4DEF-B6C4-0407B4CFFDA9}">
      <dgm:prSet/>
      <dgm:spPr/>
      <dgm:t>
        <a:bodyPr/>
        <a:lstStyle/>
        <a:p>
          <a:endParaRPr lang="en-US"/>
        </a:p>
      </dgm:t>
    </dgm:pt>
    <dgm:pt modelId="{2E6E00AD-1445-4673-86DC-DFDABAFE1354}" type="sibTrans" cxnId="{D565263B-C03B-4DEF-B6C4-0407B4CFFDA9}">
      <dgm:prSet/>
      <dgm:spPr/>
      <dgm:t>
        <a:bodyPr/>
        <a:lstStyle/>
        <a:p>
          <a:endParaRPr lang="en-US"/>
        </a:p>
      </dgm:t>
    </dgm:pt>
    <dgm:pt modelId="{A11129F6-5994-4E04-9DA5-47078C8D62E2}">
      <dgm:prSet phldrT="[Text]"/>
      <dgm:spPr/>
      <dgm:t>
        <a:bodyPr/>
        <a:lstStyle/>
        <a:p>
          <a:r>
            <a:rPr lang="en-US"/>
            <a:t>Examples of good and bad plans</a:t>
          </a:r>
        </a:p>
      </dgm:t>
    </dgm:pt>
    <dgm:pt modelId="{9F008BD7-FCCE-4062-BD9C-09665076E213}" type="parTrans" cxnId="{FE3A82B1-FBB6-4C45-96DB-109670F3609C}">
      <dgm:prSet/>
      <dgm:spPr/>
      <dgm:t>
        <a:bodyPr/>
        <a:lstStyle/>
        <a:p>
          <a:endParaRPr lang="en-US"/>
        </a:p>
      </dgm:t>
    </dgm:pt>
    <dgm:pt modelId="{DAF1C869-2BFF-400B-AE7B-691AD38BFDD4}" type="sibTrans" cxnId="{FE3A82B1-FBB6-4C45-96DB-109670F3609C}">
      <dgm:prSet/>
      <dgm:spPr/>
      <dgm:t>
        <a:bodyPr/>
        <a:lstStyle/>
        <a:p>
          <a:endParaRPr lang="en-US"/>
        </a:p>
      </dgm:t>
    </dgm:pt>
    <dgm:pt modelId="{96CE85CE-5324-49E7-843E-4B424AB94A5D}" type="pres">
      <dgm:prSet presAssocID="{4A6AB7F1-97FF-4124-8E45-2230069C4344}" presName="diagram" presStyleCnt="0">
        <dgm:presLayoutVars>
          <dgm:chPref val="1"/>
          <dgm:dir/>
          <dgm:animOne val="branch"/>
          <dgm:animLvl val="lvl"/>
          <dgm:resizeHandles/>
        </dgm:presLayoutVars>
      </dgm:prSet>
      <dgm:spPr/>
    </dgm:pt>
    <dgm:pt modelId="{F3341663-CB4E-4772-857C-F234FB9DD44B}" type="pres">
      <dgm:prSet presAssocID="{F2778ED6-ECB2-4C56-A023-6DBD04DBF046}" presName="root" presStyleCnt="0"/>
      <dgm:spPr/>
    </dgm:pt>
    <dgm:pt modelId="{2D8DE116-2DE6-4AE5-AFCA-C6A3E3B2861B}" type="pres">
      <dgm:prSet presAssocID="{F2778ED6-ECB2-4C56-A023-6DBD04DBF046}" presName="rootComposite" presStyleCnt="0"/>
      <dgm:spPr/>
    </dgm:pt>
    <dgm:pt modelId="{C61FB229-B87F-4856-BEEE-1F219FD5E92A}" type="pres">
      <dgm:prSet presAssocID="{F2778ED6-ECB2-4C56-A023-6DBD04DBF046}" presName="rootText" presStyleLbl="node1" presStyleIdx="0" presStyleCnt="2" custScaleX="252564"/>
      <dgm:spPr>
        <a:prstGeom prst="roundRect">
          <a:avLst/>
        </a:prstGeom>
      </dgm:spPr>
    </dgm:pt>
    <dgm:pt modelId="{49AD0E8D-E5AD-4960-8501-0DDC5B7C0199}" type="pres">
      <dgm:prSet presAssocID="{F2778ED6-ECB2-4C56-A023-6DBD04DBF046}" presName="rootConnector" presStyleLbl="node1" presStyleIdx="0" presStyleCnt="2"/>
      <dgm:spPr/>
    </dgm:pt>
    <dgm:pt modelId="{04D7CD48-24C4-4D3B-8843-6948D858B4DF}" type="pres">
      <dgm:prSet presAssocID="{F2778ED6-ECB2-4C56-A023-6DBD04DBF046}" presName="childShape" presStyleCnt="0"/>
      <dgm:spPr/>
    </dgm:pt>
    <dgm:pt modelId="{6D8EBDF3-B1AB-4A5D-816B-CA5AA643B204}" type="pres">
      <dgm:prSet presAssocID="{B8EDE245-CDAF-44BC-B7FD-18C41C74E0F7}" presName="Name13" presStyleLbl="parChTrans1D2" presStyleIdx="0" presStyleCnt="7"/>
      <dgm:spPr/>
    </dgm:pt>
    <dgm:pt modelId="{74BBE8D5-53F8-43BD-BC9B-410D9F6DF186}" type="pres">
      <dgm:prSet presAssocID="{83FDDB26-75EB-4570-AB28-B18C15D00215}" presName="childText" presStyleLbl="bgAcc1" presStyleIdx="0" presStyleCnt="7" custScaleX="236779">
        <dgm:presLayoutVars>
          <dgm:bulletEnabled val="1"/>
        </dgm:presLayoutVars>
      </dgm:prSet>
      <dgm:spPr/>
    </dgm:pt>
    <dgm:pt modelId="{309B0853-93E4-4DC7-8382-5C09542086F0}" type="pres">
      <dgm:prSet presAssocID="{FEDB207D-633E-4453-8282-DF2E90B23353}" presName="Name13" presStyleLbl="parChTrans1D2" presStyleIdx="1" presStyleCnt="7"/>
      <dgm:spPr/>
    </dgm:pt>
    <dgm:pt modelId="{A85556E2-4142-4F58-821E-B372C0572B81}" type="pres">
      <dgm:prSet presAssocID="{1FC9D4FB-58A9-4584-B71C-C0999A151898}" presName="childText" presStyleLbl="bgAcc1" presStyleIdx="1" presStyleCnt="7" custScaleX="236779">
        <dgm:presLayoutVars>
          <dgm:bulletEnabled val="1"/>
        </dgm:presLayoutVars>
      </dgm:prSet>
      <dgm:spPr/>
    </dgm:pt>
    <dgm:pt modelId="{5D2FA425-42F3-45A0-8206-4B9C7B575522}" type="pres">
      <dgm:prSet presAssocID="{B110D237-11D1-4280-8259-EDBB5CFF5606}" presName="Name13" presStyleLbl="parChTrans1D2" presStyleIdx="2" presStyleCnt="7"/>
      <dgm:spPr/>
    </dgm:pt>
    <dgm:pt modelId="{E542C530-3A11-40A7-8245-4934DA0A10AE}" type="pres">
      <dgm:prSet presAssocID="{56F7FC52-69A7-4302-B13E-E58CD83A734D}" presName="childText" presStyleLbl="bgAcc1" presStyleIdx="2" presStyleCnt="7" custScaleX="236779">
        <dgm:presLayoutVars>
          <dgm:bulletEnabled val="1"/>
        </dgm:presLayoutVars>
      </dgm:prSet>
      <dgm:spPr/>
    </dgm:pt>
    <dgm:pt modelId="{227ADE04-04EB-4C13-A683-7E192FF77FF6}" type="pres">
      <dgm:prSet presAssocID="{F0141466-9A7E-49B6-A926-B6D0E4B6B590}" presName="Name13" presStyleLbl="parChTrans1D2" presStyleIdx="3" presStyleCnt="7"/>
      <dgm:spPr/>
    </dgm:pt>
    <dgm:pt modelId="{7C2AF60A-AD97-4EA8-AA0E-4DB59F9F5982}" type="pres">
      <dgm:prSet presAssocID="{0263A015-0116-4C3C-918C-65C7C673C301}" presName="childText" presStyleLbl="bgAcc1" presStyleIdx="3" presStyleCnt="7" custScaleX="236779">
        <dgm:presLayoutVars>
          <dgm:bulletEnabled val="1"/>
        </dgm:presLayoutVars>
      </dgm:prSet>
      <dgm:spPr/>
    </dgm:pt>
    <dgm:pt modelId="{B21FEE5C-8315-4131-A6BE-47864CB34881}" type="pres">
      <dgm:prSet presAssocID="{85654437-6CF4-492D-8666-B11B17FD1A7F}" presName="root" presStyleCnt="0"/>
      <dgm:spPr/>
    </dgm:pt>
    <dgm:pt modelId="{6A9DDD22-B7A9-4CF2-9B38-70F7CA992C9E}" type="pres">
      <dgm:prSet presAssocID="{85654437-6CF4-492D-8666-B11B17FD1A7F}" presName="rootComposite" presStyleCnt="0"/>
      <dgm:spPr/>
    </dgm:pt>
    <dgm:pt modelId="{A6DF3CC6-6422-4885-9CBF-04E180F05BD1}" type="pres">
      <dgm:prSet presAssocID="{85654437-6CF4-492D-8666-B11B17FD1A7F}" presName="rootText" presStyleLbl="node1" presStyleIdx="1" presStyleCnt="2" custScaleX="252564"/>
      <dgm:spPr>
        <a:prstGeom prst="roundRect">
          <a:avLst/>
        </a:prstGeom>
      </dgm:spPr>
    </dgm:pt>
    <dgm:pt modelId="{77F72030-E8A3-4338-9BD7-28094A7A09CA}" type="pres">
      <dgm:prSet presAssocID="{85654437-6CF4-492D-8666-B11B17FD1A7F}" presName="rootConnector" presStyleLbl="node1" presStyleIdx="1" presStyleCnt="2"/>
      <dgm:spPr/>
    </dgm:pt>
    <dgm:pt modelId="{1AE71AC9-4A71-41F6-97BB-01443A352FF5}" type="pres">
      <dgm:prSet presAssocID="{85654437-6CF4-492D-8666-B11B17FD1A7F}" presName="childShape" presStyleCnt="0"/>
      <dgm:spPr/>
    </dgm:pt>
    <dgm:pt modelId="{9F3EF33A-5ADC-4A9B-9E58-701C42E180E7}" type="pres">
      <dgm:prSet presAssocID="{D0E096F0-668A-40CA-BF47-183596A4915D}" presName="Name13" presStyleLbl="parChTrans1D2" presStyleIdx="4" presStyleCnt="7"/>
      <dgm:spPr/>
    </dgm:pt>
    <dgm:pt modelId="{6C826E72-C72E-45AC-995C-8B287A5B4F7D}" type="pres">
      <dgm:prSet presAssocID="{17101A6B-7F3D-435E-885C-96C18073C0CB}" presName="childText" presStyleLbl="bgAcc1" presStyleIdx="4" presStyleCnt="7" custScaleX="236779">
        <dgm:presLayoutVars>
          <dgm:bulletEnabled val="1"/>
        </dgm:presLayoutVars>
      </dgm:prSet>
      <dgm:spPr/>
    </dgm:pt>
    <dgm:pt modelId="{308ACC3C-69C3-4689-AE81-D3A786BEF633}" type="pres">
      <dgm:prSet presAssocID="{398A4D44-8D1E-4297-A2AA-278231AE1DA7}" presName="Name13" presStyleLbl="parChTrans1D2" presStyleIdx="5" presStyleCnt="7"/>
      <dgm:spPr/>
    </dgm:pt>
    <dgm:pt modelId="{82420285-2A36-46BA-8D1F-C73F1C861264}" type="pres">
      <dgm:prSet presAssocID="{536297A5-FAE8-4401-B046-9C2180AE7CD7}" presName="childText" presStyleLbl="bgAcc1" presStyleIdx="5" presStyleCnt="7" custScaleX="236779">
        <dgm:presLayoutVars>
          <dgm:bulletEnabled val="1"/>
        </dgm:presLayoutVars>
      </dgm:prSet>
      <dgm:spPr/>
    </dgm:pt>
    <dgm:pt modelId="{AF294F65-F49C-4DAB-8719-F5F64D44CED7}" type="pres">
      <dgm:prSet presAssocID="{9F008BD7-FCCE-4062-BD9C-09665076E213}" presName="Name13" presStyleLbl="parChTrans1D2" presStyleIdx="6" presStyleCnt="7"/>
      <dgm:spPr/>
    </dgm:pt>
    <dgm:pt modelId="{35C804D6-EA89-4C16-87C4-48F2F11BD64D}" type="pres">
      <dgm:prSet presAssocID="{A11129F6-5994-4E04-9DA5-47078C8D62E2}" presName="childText" presStyleLbl="bgAcc1" presStyleIdx="6" presStyleCnt="7" custScaleX="236779">
        <dgm:presLayoutVars>
          <dgm:bulletEnabled val="1"/>
        </dgm:presLayoutVars>
      </dgm:prSet>
      <dgm:spPr/>
    </dgm:pt>
  </dgm:ptLst>
  <dgm:cxnLst>
    <dgm:cxn modelId="{11E75926-86CD-4819-BBBD-8BC8FCDAF67D}" type="presOf" srcId="{1FC9D4FB-58A9-4584-B71C-C0999A151898}" destId="{A85556E2-4142-4F58-821E-B372C0572B81}" srcOrd="0" destOrd="0" presId="urn:microsoft.com/office/officeart/2005/8/layout/hierarchy3"/>
    <dgm:cxn modelId="{55A81332-5BD0-4730-B4F7-92517C45F581}" type="presOf" srcId="{17101A6B-7F3D-435E-885C-96C18073C0CB}" destId="{6C826E72-C72E-45AC-995C-8B287A5B4F7D}" srcOrd="0" destOrd="0" presId="urn:microsoft.com/office/officeart/2005/8/layout/hierarchy3"/>
    <dgm:cxn modelId="{6BE5063B-9209-4E6A-ACDC-65CA7743358D}" type="presOf" srcId="{B110D237-11D1-4280-8259-EDBB5CFF5606}" destId="{5D2FA425-42F3-45A0-8206-4B9C7B575522}" srcOrd="0" destOrd="0" presId="urn:microsoft.com/office/officeart/2005/8/layout/hierarchy3"/>
    <dgm:cxn modelId="{D565263B-C03B-4DEF-B6C4-0407B4CFFDA9}" srcId="{85654437-6CF4-492D-8666-B11B17FD1A7F}" destId="{536297A5-FAE8-4401-B046-9C2180AE7CD7}" srcOrd="1" destOrd="0" parTransId="{398A4D44-8D1E-4297-A2AA-278231AE1DA7}" sibTransId="{2E6E00AD-1445-4673-86DC-DFDABAFE1354}"/>
    <dgm:cxn modelId="{CCC3DD40-9341-49C8-B3FE-9EE8A33E825C}" type="presOf" srcId="{83FDDB26-75EB-4570-AB28-B18C15D00215}" destId="{74BBE8D5-53F8-43BD-BC9B-410D9F6DF186}" srcOrd="0" destOrd="0" presId="urn:microsoft.com/office/officeart/2005/8/layout/hierarchy3"/>
    <dgm:cxn modelId="{57D70A45-4F4A-4713-8F7D-9A04A89993DD}" type="presOf" srcId="{56F7FC52-69A7-4302-B13E-E58CD83A734D}" destId="{E542C530-3A11-40A7-8245-4934DA0A10AE}" srcOrd="0" destOrd="0" presId="urn:microsoft.com/office/officeart/2005/8/layout/hierarchy3"/>
    <dgm:cxn modelId="{58072B45-4711-4647-9F8E-A60B636FEEF1}" srcId="{F2778ED6-ECB2-4C56-A023-6DBD04DBF046}" destId="{83FDDB26-75EB-4570-AB28-B18C15D00215}" srcOrd="0" destOrd="0" parTransId="{B8EDE245-CDAF-44BC-B7FD-18C41C74E0F7}" sibTransId="{E00C22FC-2930-41E3-A55A-C8506F8492FF}"/>
    <dgm:cxn modelId="{86EF5F49-50A8-4A9F-BB9C-316320D9913A}" srcId="{85654437-6CF4-492D-8666-B11B17FD1A7F}" destId="{17101A6B-7F3D-435E-885C-96C18073C0CB}" srcOrd="0" destOrd="0" parTransId="{D0E096F0-668A-40CA-BF47-183596A4915D}" sibTransId="{C99369F0-007D-400D-86C0-36E12CB297A0}"/>
    <dgm:cxn modelId="{E2E9F74F-F002-4D36-AF69-788FA8DC4A60}" type="presOf" srcId="{FEDB207D-633E-4453-8282-DF2E90B23353}" destId="{309B0853-93E4-4DC7-8382-5C09542086F0}" srcOrd="0" destOrd="0" presId="urn:microsoft.com/office/officeart/2005/8/layout/hierarchy3"/>
    <dgm:cxn modelId="{83887A59-479E-45C4-A04A-B4BFD040BE7A}" type="presOf" srcId="{F2778ED6-ECB2-4C56-A023-6DBD04DBF046}" destId="{C61FB229-B87F-4856-BEEE-1F219FD5E92A}" srcOrd="0" destOrd="0" presId="urn:microsoft.com/office/officeart/2005/8/layout/hierarchy3"/>
    <dgm:cxn modelId="{B777BB79-6D64-4B5A-8140-81A68C18AB45}" srcId="{4A6AB7F1-97FF-4124-8E45-2230069C4344}" destId="{F2778ED6-ECB2-4C56-A023-6DBD04DBF046}" srcOrd="0" destOrd="0" parTransId="{FFE2A8EB-1465-4FDF-B8CC-9A8F66E85525}" sibTransId="{4F759DFD-F073-4EEA-B435-2FD4BEAA9730}"/>
    <dgm:cxn modelId="{226DCC7E-E576-4F56-B994-D1C65EE1D1A6}" type="presOf" srcId="{B8EDE245-CDAF-44BC-B7FD-18C41C74E0F7}" destId="{6D8EBDF3-B1AB-4A5D-816B-CA5AA643B204}" srcOrd="0" destOrd="0" presId="urn:microsoft.com/office/officeart/2005/8/layout/hierarchy3"/>
    <dgm:cxn modelId="{89962586-50DA-42F6-B10C-5288BF9FF7B2}" srcId="{F2778ED6-ECB2-4C56-A023-6DBD04DBF046}" destId="{0263A015-0116-4C3C-918C-65C7C673C301}" srcOrd="3" destOrd="0" parTransId="{F0141466-9A7E-49B6-A926-B6D0E4B6B590}" sibTransId="{B0C3E4B1-C4FB-46C8-B5D5-FE4003536752}"/>
    <dgm:cxn modelId="{76623990-8789-478C-B724-490420FF0B7A}" type="presOf" srcId="{398A4D44-8D1E-4297-A2AA-278231AE1DA7}" destId="{308ACC3C-69C3-4689-AE81-D3A786BEF633}" srcOrd="0" destOrd="0" presId="urn:microsoft.com/office/officeart/2005/8/layout/hierarchy3"/>
    <dgm:cxn modelId="{AA5C45A8-5F6F-4690-9369-1FA73C400492}" type="presOf" srcId="{9F008BD7-FCCE-4062-BD9C-09665076E213}" destId="{AF294F65-F49C-4DAB-8719-F5F64D44CED7}" srcOrd="0" destOrd="0" presId="urn:microsoft.com/office/officeart/2005/8/layout/hierarchy3"/>
    <dgm:cxn modelId="{E1D866AB-57BF-4BE3-BA11-C3B4DA7CECEE}" type="presOf" srcId="{85654437-6CF4-492D-8666-B11B17FD1A7F}" destId="{A6DF3CC6-6422-4885-9CBF-04E180F05BD1}" srcOrd="0" destOrd="0" presId="urn:microsoft.com/office/officeart/2005/8/layout/hierarchy3"/>
    <dgm:cxn modelId="{FE3A82B1-FBB6-4C45-96DB-109670F3609C}" srcId="{85654437-6CF4-492D-8666-B11B17FD1A7F}" destId="{A11129F6-5994-4E04-9DA5-47078C8D62E2}" srcOrd="2" destOrd="0" parTransId="{9F008BD7-FCCE-4062-BD9C-09665076E213}" sibTransId="{DAF1C869-2BFF-400B-AE7B-691AD38BFDD4}"/>
    <dgm:cxn modelId="{56A4A1BB-DD30-4F58-99AD-765AEA677BC6}" type="presOf" srcId="{A11129F6-5994-4E04-9DA5-47078C8D62E2}" destId="{35C804D6-EA89-4C16-87C4-48F2F11BD64D}" srcOrd="0" destOrd="0" presId="urn:microsoft.com/office/officeart/2005/8/layout/hierarchy3"/>
    <dgm:cxn modelId="{741F16BD-2712-4BB2-8E99-AC157BB78185}" srcId="{F2778ED6-ECB2-4C56-A023-6DBD04DBF046}" destId="{1FC9D4FB-58A9-4584-B71C-C0999A151898}" srcOrd="1" destOrd="0" parTransId="{FEDB207D-633E-4453-8282-DF2E90B23353}" sibTransId="{F9F3589D-2BA1-495E-806B-E1A343A14DDF}"/>
    <dgm:cxn modelId="{7CB22CCD-698B-4812-A58D-F4159B64FF6A}" type="presOf" srcId="{F0141466-9A7E-49B6-A926-B6D0E4B6B590}" destId="{227ADE04-04EB-4C13-A683-7E192FF77FF6}" srcOrd="0" destOrd="0" presId="urn:microsoft.com/office/officeart/2005/8/layout/hierarchy3"/>
    <dgm:cxn modelId="{645AB4CF-DD8F-4698-AC06-8C826A06BC46}" type="presOf" srcId="{0263A015-0116-4C3C-918C-65C7C673C301}" destId="{7C2AF60A-AD97-4EA8-AA0E-4DB59F9F5982}" srcOrd="0" destOrd="0" presId="urn:microsoft.com/office/officeart/2005/8/layout/hierarchy3"/>
    <dgm:cxn modelId="{8E1C21D1-CBEF-4CDA-83E2-124C743A4407}" srcId="{4A6AB7F1-97FF-4124-8E45-2230069C4344}" destId="{85654437-6CF4-492D-8666-B11B17FD1A7F}" srcOrd="1" destOrd="0" parTransId="{D96213BF-43AD-493D-B0C0-D802EADC5AF3}" sibTransId="{F83D2E05-3B35-43F1-95B7-323AA025B058}"/>
    <dgm:cxn modelId="{12890FD8-E651-4BAB-B492-52CCE399A152}" type="presOf" srcId="{536297A5-FAE8-4401-B046-9C2180AE7CD7}" destId="{82420285-2A36-46BA-8D1F-C73F1C861264}" srcOrd="0" destOrd="0" presId="urn:microsoft.com/office/officeart/2005/8/layout/hierarchy3"/>
    <dgm:cxn modelId="{C82309DE-C705-45BA-83F0-6119670D4D57}" type="presOf" srcId="{85654437-6CF4-492D-8666-B11B17FD1A7F}" destId="{77F72030-E8A3-4338-9BD7-28094A7A09CA}" srcOrd="1" destOrd="0" presId="urn:microsoft.com/office/officeart/2005/8/layout/hierarchy3"/>
    <dgm:cxn modelId="{7F5DECDE-C27B-4224-A0FF-F24267CAE6F3}" type="presOf" srcId="{4A6AB7F1-97FF-4124-8E45-2230069C4344}" destId="{96CE85CE-5324-49E7-843E-4B424AB94A5D}" srcOrd="0" destOrd="0" presId="urn:microsoft.com/office/officeart/2005/8/layout/hierarchy3"/>
    <dgm:cxn modelId="{7314EBE2-B13C-433D-9E0A-FCBEEE29F7E6}" srcId="{F2778ED6-ECB2-4C56-A023-6DBD04DBF046}" destId="{56F7FC52-69A7-4302-B13E-E58CD83A734D}" srcOrd="2" destOrd="0" parTransId="{B110D237-11D1-4280-8259-EDBB5CFF5606}" sibTransId="{A2C6921D-FD0E-4C06-B896-9B4C1D7CA122}"/>
    <dgm:cxn modelId="{29C0ABF3-C65D-44A1-A2FD-714204928903}" type="presOf" srcId="{D0E096F0-668A-40CA-BF47-183596A4915D}" destId="{9F3EF33A-5ADC-4A9B-9E58-701C42E180E7}" srcOrd="0" destOrd="0" presId="urn:microsoft.com/office/officeart/2005/8/layout/hierarchy3"/>
    <dgm:cxn modelId="{954EBCF6-4F61-4431-89E4-97EE126D0100}" type="presOf" srcId="{F2778ED6-ECB2-4C56-A023-6DBD04DBF046}" destId="{49AD0E8D-E5AD-4960-8501-0DDC5B7C0199}" srcOrd="1" destOrd="0" presId="urn:microsoft.com/office/officeart/2005/8/layout/hierarchy3"/>
    <dgm:cxn modelId="{20AD77C2-A7D1-4F60-9064-6AF49D31D2AB}" type="presParOf" srcId="{96CE85CE-5324-49E7-843E-4B424AB94A5D}" destId="{F3341663-CB4E-4772-857C-F234FB9DD44B}" srcOrd="0" destOrd="0" presId="urn:microsoft.com/office/officeart/2005/8/layout/hierarchy3"/>
    <dgm:cxn modelId="{E7FE7431-81A5-4888-B5FF-739C8033A7CA}" type="presParOf" srcId="{F3341663-CB4E-4772-857C-F234FB9DD44B}" destId="{2D8DE116-2DE6-4AE5-AFCA-C6A3E3B2861B}" srcOrd="0" destOrd="0" presId="urn:microsoft.com/office/officeart/2005/8/layout/hierarchy3"/>
    <dgm:cxn modelId="{3B4F1C14-61B1-46F7-B151-3D7334CE8F78}" type="presParOf" srcId="{2D8DE116-2DE6-4AE5-AFCA-C6A3E3B2861B}" destId="{C61FB229-B87F-4856-BEEE-1F219FD5E92A}" srcOrd="0" destOrd="0" presId="urn:microsoft.com/office/officeart/2005/8/layout/hierarchy3"/>
    <dgm:cxn modelId="{64FDE48B-8FA1-4F83-8AB9-E392ED2B7312}" type="presParOf" srcId="{2D8DE116-2DE6-4AE5-AFCA-C6A3E3B2861B}" destId="{49AD0E8D-E5AD-4960-8501-0DDC5B7C0199}" srcOrd="1" destOrd="0" presId="urn:microsoft.com/office/officeart/2005/8/layout/hierarchy3"/>
    <dgm:cxn modelId="{4F9F7B8D-AFF6-44E6-9360-65CF142CA13C}" type="presParOf" srcId="{F3341663-CB4E-4772-857C-F234FB9DD44B}" destId="{04D7CD48-24C4-4D3B-8843-6948D858B4DF}" srcOrd="1" destOrd="0" presId="urn:microsoft.com/office/officeart/2005/8/layout/hierarchy3"/>
    <dgm:cxn modelId="{AC63B873-6AB1-49C0-BCB8-CE41B8AEA95C}" type="presParOf" srcId="{04D7CD48-24C4-4D3B-8843-6948D858B4DF}" destId="{6D8EBDF3-B1AB-4A5D-816B-CA5AA643B204}" srcOrd="0" destOrd="0" presId="urn:microsoft.com/office/officeart/2005/8/layout/hierarchy3"/>
    <dgm:cxn modelId="{E0F98AB6-2977-422F-9D97-E2A9CE3ABC22}" type="presParOf" srcId="{04D7CD48-24C4-4D3B-8843-6948D858B4DF}" destId="{74BBE8D5-53F8-43BD-BC9B-410D9F6DF186}" srcOrd="1" destOrd="0" presId="urn:microsoft.com/office/officeart/2005/8/layout/hierarchy3"/>
    <dgm:cxn modelId="{DD0C2545-EC17-46C0-88C6-E4F478538DA4}" type="presParOf" srcId="{04D7CD48-24C4-4D3B-8843-6948D858B4DF}" destId="{309B0853-93E4-4DC7-8382-5C09542086F0}" srcOrd="2" destOrd="0" presId="urn:microsoft.com/office/officeart/2005/8/layout/hierarchy3"/>
    <dgm:cxn modelId="{DDB1DF1C-EF85-4678-ABEE-E55363E71C7E}" type="presParOf" srcId="{04D7CD48-24C4-4D3B-8843-6948D858B4DF}" destId="{A85556E2-4142-4F58-821E-B372C0572B81}" srcOrd="3" destOrd="0" presId="urn:microsoft.com/office/officeart/2005/8/layout/hierarchy3"/>
    <dgm:cxn modelId="{E19E4222-DD89-41C1-8E7B-E82F75EF7C06}" type="presParOf" srcId="{04D7CD48-24C4-4D3B-8843-6948D858B4DF}" destId="{5D2FA425-42F3-45A0-8206-4B9C7B575522}" srcOrd="4" destOrd="0" presId="urn:microsoft.com/office/officeart/2005/8/layout/hierarchy3"/>
    <dgm:cxn modelId="{E3C9E34D-1B27-41C4-9786-66FB461AF8D7}" type="presParOf" srcId="{04D7CD48-24C4-4D3B-8843-6948D858B4DF}" destId="{E542C530-3A11-40A7-8245-4934DA0A10AE}" srcOrd="5" destOrd="0" presId="urn:microsoft.com/office/officeart/2005/8/layout/hierarchy3"/>
    <dgm:cxn modelId="{45E60180-845B-433D-84C3-BF634802829E}" type="presParOf" srcId="{04D7CD48-24C4-4D3B-8843-6948D858B4DF}" destId="{227ADE04-04EB-4C13-A683-7E192FF77FF6}" srcOrd="6" destOrd="0" presId="urn:microsoft.com/office/officeart/2005/8/layout/hierarchy3"/>
    <dgm:cxn modelId="{E9145452-B845-4F5F-9EB8-FE710D00F597}" type="presParOf" srcId="{04D7CD48-24C4-4D3B-8843-6948D858B4DF}" destId="{7C2AF60A-AD97-4EA8-AA0E-4DB59F9F5982}" srcOrd="7" destOrd="0" presId="urn:microsoft.com/office/officeart/2005/8/layout/hierarchy3"/>
    <dgm:cxn modelId="{30E84B84-5396-4F09-9D7B-9F00DF91396D}" type="presParOf" srcId="{96CE85CE-5324-49E7-843E-4B424AB94A5D}" destId="{B21FEE5C-8315-4131-A6BE-47864CB34881}" srcOrd="1" destOrd="0" presId="urn:microsoft.com/office/officeart/2005/8/layout/hierarchy3"/>
    <dgm:cxn modelId="{4B5D02D7-A9C3-4542-ACB0-D6995DD0A0A9}" type="presParOf" srcId="{B21FEE5C-8315-4131-A6BE-47864CB34881}" destId="{6A9DDD22-B7A9-4CF2-9B38-70F7CA992C9E}" srcOrd="0" destOrd="0" presId="urn:microsoft.com/office/officeart/2005/8/layout/hierarchy3"/>
    <dgm:cxn modelId="{DD00D7C5-85BE-4033-9EC8-9711F9A701DD}" type="presParOf" srcId="{6A9DDD22-B7A9-4CF2-9B38-70F7CA992C9E}" destId="{A6DF3CC6-6422-4885-9CBF-04E180F05BD1}" srcOrd="0" destOrd="0" presId="urn:microsoft.com/office/officeart/2005/8/layout/hierarchy3"/>
    <dgm:cxn modelId="{332E0915-6D1D-44B3-95DD-FF3132385A64}" type="presParOf" srcId="{6A9DDD22-B7A9-4CF2-9B38-70F7CA992C9E}" destId="{77F72030-E8A3-4338-9BD7-28094A7A09CA}" srcOrd="1" destOrd="0" presId="urn:microsoft.com/office/officeart/2005/8/layout/hierarchy3"/>
    <dgm:cxn modelId="{6DEA3C12-99C5-4564-A6C1-E5AF8E5D8F4F}" type="presParOf" srcId="{B21FEE5C-8315-4131-A6BE-47864CB34881}" destId="{1AE71AC9-4A71-41F6-97BB-01443A352FF5}" srcOrd="1" destOrd="0" presId="urn:microsoft.com/office/officeart/2005/8/layout/hierarchy3"/>
    <dgm:cxn modelId="{49E26B9D-5F03-4198-9B07-C80338650F60}" type="presParOf" srcId="{1AE71AC9-4A71-41F6-97BB-01443A352FF5}" destId="{9F3EF33A-5ADC-4A9B-9E58-701C42E180E7}" srcOrd="0" destOrd="0" presId="urn:microsoft.com/office/officeart/2005/8/layout/hierarchy3"/>
    <dgm:cxn modelId="{6C2D104D-438C-43F6-AB03-4B91DF834CD4}" type="presParOf" srcId="{1AE71AC9-4A71-41F6-97BB-01443A352FF5}" destId="{6C826E72-C72E-45AC-995C-8B287A5B4F7D}" srcOrd="1" destOrd="0" presId="urn:microsoft.com/office/officeart/2005/8/layout/hierarchy3"/>
    <dgm:cxn modelId="{900635F6-01C6-451F-B66F-9043A6FC5594}" type="presParOf" srcId="{1AE71AC9-4A71-41F6-97BB-01443A352FF5}" destId="{308ACC3C-69C3-4689-AE81-D3A786BEF633}" srcOrd="2" destOrd="0" presId="urn:microsoft.com/office/officeart/2005/8/layout/hierarchy3"/>
    <dgm:cxn modelId="{04C5358D-92BE-4AFD-BEE0-9D8BE9B55C5C}" type="presParOf" srcId="{1AE71AC9-4A71-41F6-97BB-01443A352FF5}" destId="{82420285-2A36-46BA-8D1F-C73F1C861264}" srcOrd="3" destOrd="0" presId="urn:microsoft.com/office/officeart/2005/8/layout/hierarchy3"/>
    <dgm:cxn modelId="{7C4718F6-0979-4C6B-8E74-37255D83E15E}" type="presParOf" srcId="{1AE71AC9-4A71-41F6-97BB-01443A352FF5}" destId="{AF294F65-F49C-4DAB-8719-F5F64D44CED7}" srcOrd="4" destOrd="0" presId="urn:microsoft.com/office/officeart/2005/8/layout/hierarchy3"/>
    <dgm:cxn modelId="{4B5F3851-8E2F-4836-8C2C-5B5B22212A64}" type="presParOf" srcId="{1AE71AC9-4A71-41F6-97BB-01443A352FF5}" destId="{35C804D6-EA89-4C16-87C4-48F2F11BD64D}"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AB7F1-97FF-4124-8E45-2230069C4344}" type="doc">
      <dgm:prSet loTypeId="urn:microsoft.com/office/officeart/2005/8/layout/hierarchy3" loCatId="list" qsTypeId="urn:microsoft.com/office/officeart/2005/8/quickstyle/simple1" qsCatId="simple" csTypeId="urn:microsoft.com/office/officeart/2005/8/colors/accent1_2" csCatId="accent1" phldr="1"/>
      <dgm:spPr/>
    </dgm:pt>
    <dgm:pt modelId="{F2778ED6-ECB2-4C56-A023-6DBD04DBF046}">
      <dgm:prSet phldrT="[Text]" custT="1"/>
      <dgm:spPr/>
      <dgm:t>
        <a:bodyPr/>
        <a:lstStyle/>
        <a:p>
          <a:r>
            <a:rPr lang="en-US" sz="3200"/>
            <a:t>GAR Major</a:t>
          </a:r>
        </a:p>
      </dgm:t>
    </dgm:pt>
    <dgm:pt modelId="{FFE2A8EB-1465-4FDF-B8CC-9A8F66E85525}" type="parTrans" cxnId="{B777BB79-6D64-4B5A-8140-81A68C18AB45}">
      <dgm:prSet/>
      <dgm:spPr/>
      <dgm:t>
        <a:bodyPr/>
        <a:lstStyle/>
        <a:p>
          <a:endParaRPr lang="en-US"/>
        </a:p>
      </dgm:t>
    </dgm:pt>
    <dgm:pt modelId="{4F759DFD-F073-4EEA-B435-2FD4BEAA9730}" type="sibTrans" cxnId="{B777BB79-6D64-4B5A-8140-81A68C18AB45}">
      <dgm:prSet/>
      <dgm:spPr/>
      <dgm:t>
        <a:bodyPr/>
        <a:lstStyle/>
        <a:p>
          <a:endParaRPr lang="en-US"/>
        </a:p>
      </dgm:t>
    </dgm:pt>
    <dgm:pt modelId="{83FDDB26-75EB-4570-AB28-B18C15D00215}">
      <dgm:prSet phldrT="[Text]"/>
      <dgm:spPr/>
      <dgm:t>
        <a:bodyPr/>
        <a:lstStyle/>
        <a:p>
          <a:r>
            <a:rPr lang="en-US"/>
            <a:t>Erosion and Sediment Control</a:t>
          </a:r>
        </a:p>
      </dgm:t>
    </dgm:pt>
    <dgm:pt modelId="{B8EDE245-CDAF-44BC-B7FD-18C41C74E0F7}" type="parTrans" cxnId="{58072B45-4711-4647-9F8E-A60B636FEEF1}">
      <dgm:prSet/>
      <dgm:spPr/>
      <dgm:t>
        <a:bodyPr/>
        <a:lstStyle/>
        <a:p>
          <a:endParaRPr lang="en-US"/>
        </a:p>
      </dgm:t>
    </dgm:pt>
    <dgm:pt modelId="{E00C22FC-2930-41E3-A55A-C8506F8492FF}" type="sibTrans" cxnId="{58072B45-4711-4647-9F8E-A60B636FEEF1}">
      <dgm:prSet/>
      <dgm:spPr/>
      <dgm:t>
        <a:bodyPr/>
        <a:lstStyle/>
        <a:p>
          <a:endParaRPr lang="en-US"/>
        </a:p>
      </dgm:t>
    </dgm:pt>
    <dgm:pt modelId="{17101A6B-7F3D-435E-885C-96C18073C0CB}">
      <dgm:prSet phldrT="[Text]"/>
      <dgm:spPr/>
      <dgm:t>
        <a:bodyPr/>
        <a:lstStyle/>
        <a:p>
          <a:r>
            <a:rPr lang="en-US"/>
            <a:t>GAR</a:t>
          </a:r>
        </a:p>
      </dgm:t>
    </dgm:pt>
    <dgm:pt modelId="{D0E096F0-668A-40CA-BF47-183596A4915D}" type="parTrans" cxnId="{86EF5F49-50A8-4A9F-BB9C-316320D9913A}">
      <dgm:prSet/>
      <dgm:spPr/>
      <dgm:t>
        <a:bodyPr/>
        <a:lstStyle/>
        <a:p>
          <a:endParaRPr lang="en-US"/>
        </a:p>
      </dgm:t>
    </dgm:pt>
    <dgm:pt modelId="{C99369F0-007D-400D-86C0-36E12CB297A0}" type="sibTrans" cxnId="{86EF5F49-50A8-4A9F-BB9C-316320D9913A}">
      <dgm:prSet/>
      <dgm:spPr/>
      <dgm:t>
        <a:bodyPr/>
        <a:lstStyle/>
        <a:p>
          <a:endParaRPr lang="en-US"/>
        </a:p>
      </dgm:t>
    </dgm:pt>
    <dgm:pt modelId="{9C95FD74-A96C-4194-9978-A95E55D42549}">
      <dgm:prSet phldrT="[Text]"/>
      <dgm:spPr/>
      <dgm:t>
        <a:bodyPr/>
        <a:lstStyle/>
        <a:p>
          <a:r>
            <a:rPr lang="en-US"/>
            <a:t>Erosion and Sediment Control</a:t>
          </a:r>
        </a:p>
      </dgm:t>
    </dgm:pt>
    <dgm:pt modelId="{C42F857D-2796-49BE-BE51-D013915E466D}" type="parTrans" cxnId="{C25A0E4A-ECC6-4F7C-8134-3FDE4839859A}">
      <dgm:prSet/>
      <dgm:spPr/>
      <dgm:t>
        <a:bodyPr/>
        <a:lstStyle/>
        <a:p>
          <a:endParaRPr lang="en-US"/>
        </a:p>
      </dgm:t>
    </dgm:pt>
    <dgm:pt modelId="{BC9EE029-2161-4902-8BEA-23C9D716A0B8}" type="sibTrans" cxnId="{C25A0E4A-ECC6-4F7C-8134-3FDE4839859A}">
      <dgm:prSet/>
      <dgm:spPr/>
      <dgm:t>
        <a:bodyPr/>
        <a:lstStyle/>
        <a:p>
          <a:endParaRPr lang="en-US"/>
        </a:p>
      </dgm:t>
    </dgm:pt>
    <dgm:pt modelId="{A7B1C326-B64D-4B02-B5E5-3F0C62D5F6BA}">
      <dgm:prSet phldrT="[Text]" custT="1"/>
      <dgm:spPr/>
      <dgm:t>
        <a:bodyPr/>
        <a:lstStyle/>
        <a:p>
          <a:r>
            <a:rPr lang="en-US" sz="3200"/>
            <a:t>GAR Minor</a:t>
          </a:r>
        </a:p>
      </dgm:t>
    </dgm:pt>
    <dgm:pt modelId="{581AD22B-D66B-4240-B84D-12D24AAAAB3C}" type="parTrans" cxnId="{FF94BBCB-9224-468A-9F3E-86DD8910E2FD}">
      <dgm:prSet/>
      <dgm:spPr/>
      <dgm:t>
        <a:bodyPr/>
        <a:lstStyle/>
        <a:p>
          <a:endParaRPr lang="en-US"/>
        </a:p>
      </dgm:t>
    </dgm:pt>
    <dgm:pt modelId="{EC208BFE-C85A-41AB-BEBD-1E0B6B1A943E}" type="sibTrans" cxnId="{FF94BBCB-9224-468A-9F3E-86DD8910E2FD}">
      <dgm:prSet/>
      <dgm:spPr/>
      <dgm:t>
        <a:bodyPr/>
        <a:lstStyle/>
        <a:p>
          <a:endParaRPr lang="en-US"/>
        </a:p>
      </dgm:t>
    </dgm:pt>
    <dgm:pt modelId="{6EF176D2-1C04-4656-A34D-41821780B1E3}">
      <dgm:prSet phldrT="[Text]"/>
      <dgm:spPr/>
      <dgm:t>
        <a:bodyPr/>
        <a:lstStyle/>
        <a:p>
          <a:r>
            <a:rPr lang="en-US"/>
            <a:t>GAR</a:t>
          </a:r>
        </a:p>
      </dgm:t>
    </dgm:pt>
    <dgm:pt modelId="{5193F9D5-5D5B-4CDE-87A9-3D2F75395126}" type="parTrans" cxnId="{FF9B5F50-CC18-41AA-B042-2848816B636E}">
      <dgm:prSet/>
      <dgm:spPr/>
      <dgm:t>
        <a:bodyPr/>
        <a:lstStyle/>
        <a:p>
          <a:endParaRPr lang="en-US"/>
        </a:p>
      </dgm:t>
    </dgm:pt>
    <dgm:pt modelId="{516BD734-AE3D-43AC-8A27-FB25F9AAE4A1}" type="sibTrans" cxnId="{FF9B5F50-CC18-41AA-B042-2848816B636E}">
      <dgm:prSet/>
      <dgm:spPr/>
      <dgm:t>
        <a:bodyPr/>
        <a:lstStyle/>
        <a:p>
          <a:endParaRPr lang="en-US"/>
        </a:p>
      </dgm:t>
    </dgm:pt>
    <dgm:pt modelId="{445AECDA-58DD-4D6C-AD3F-50D166C86E85}">
      <dgm:prSet phldrT="[Text]"/>
      <dgm:spPr/>
      <dgm:t>
        <a:bodyPr/>
        <a:lstStyle/>
        <a:p>
          <a:r>
            <a:rPr lang="en-US"/>
            <a:t>Stormwater Management</a:t>
          </a:r>
        </a:p>
      </dgm:t>
    </dgm:pt>
    <dgm:pt modelId="{10045B15-54F0-41EB-A2DE-F82E83508F08}" type="parTrans" cxnId="{28845253-A7AD-426F-80BF-DAC214CF5698}">
      <dgm:prSet/>
      <dgm:spPr/>
      <dgm:t>
        <a:bodyPr/>
        <a:lstStyle/>
        <a:p>
          <a:endParaRPr lang="en-US"/>
        </a:p>
      </dgm:t>
    </dgm:pt>
    <dgm:pt modelId="{E178C990-7E92-4DFA-AFFD-1C8D01AB171F}" type="sibTrans" cxnId="{28845253-A7AD-426F-80BF-DAC214CF5698}">
      <dgm:prSet/>
      <dgm:spPr/>
      <dgm:t>
        <a:bodyPr/>
        <a:lstStyle/>
        <a:p>
          <a:endParaRPr lang="en-US"/>
        </a:p>
      </dgm:t>
    </dgm:pt>
    <dgm:pt modelId="{96CE85CE-5324-49E7-843E-4B424AB94A5D}" type="pres">
      <dgm:prSet presAssocID="{4A6AB7F1-97FF-4124-8E45-2230069C4344}" presName="diagram" presStyleCnt="0">
        <dgm:presLayoutVars>
          <dgm:chPref val="1"/>
          <dgm:dir/>
          <dgm:animOne val="branch"/>
          <dgm:animLvl val="lvl"/>
          <dgm:resizeHandles/>
        </dgm:presLayoutVars>
      </dgm:prSet>
      <dgm:spPr/>
    </dgm:pt>
    <dgm:pt modelId="{F3341663-CB4E-4772-857C-F234FB9DD44B}" type="pres">
      <dgm:prSet presAssocID="{F2778ED6-ECB2-4C56-A023-6DBD04DBF046}" presName="root" presStyleCnt="0"/>
      <dgm:spPr/>
    </dgm:pt>
    <dgm:pt modelId="{2D8DE116-2DE6-4AE5-AFCA-C6A3E3B2861B}" type="pres">
      <dgm:prSet presAssocID="{F2778ED6-ECB2-4C56-A023-6DBD04DBF046}" presName="rootComposite" presStyleCnt="0"/>
      <dgm:spPr/>
    </dgm:pt>
    <dgm:pt modelId="{C61FB229-B87F-4856-BEEE-1F219FD5E92A}" type="pres">
      <dgm:prSet presAssocID="{F2778ED6-ECB2-4C56-A023-6DBD04DBF046}" presName="rootText" presStyleLbl="node1" presStyleIdx="0" presStyleCnt="2" custScaleX="199614"/>
      <dgm:spPr/>
    </dgm:pt>
    <dgm:pt modelId="{49AD0E8D-E5AD-4960-8501-0DDC5B7C0199}" type="pres">
      <dgm:prSet presAssocID="{F2778ED6-ECB2-4C56-A023-6DBD04DBF046}" presName="rootConnector" presStyleLbl="node1" presStyleIdx="0" presStyleCnt="2"/>
      <dgm:spPr/>
    </dgm:pt>
    <dgm:pt modelId="{04D7CD48-24C4-4D3B-8843-6948D858B4DF}" type="pres">
      <dgm:prSet presAssocID="{F2778ED6-ECB2-4C56-A023-6DBD04DBF046}" presName="childShape" presStyleCnt="0"/>
      <dgm:spPr/>
    </dgm:pt>
    <dgm:pt modelId="{72FE3377-BB3D-469F-9602-55AACD2FF0BB}" type="pres">
      <dgm:prSet presAssocID="{5193F9D5-5D5B-4CDE-87A9-3D2F75395126}" presName="Name13" presStyleLbl="parChTrans1D2" presStyleIdx="0" presStyleCnt="5"/>
      <dgm:spPr/>
    </dgm:pt>
    <dgm:pt modelId="{78061A73-8FE8-45EE-9240-8838F025F702}" type="pres">
      <dgm:prSet presAssocID="{6EF176D2-1C04-4656-A34D-41821780B1E3}" presName="childText" presStyleLbl="bgAcc1" presStyleIdx="0" presStyleCnt="5" custScaleX="157237">
        <dgm:presLayoutVars>
          <dgm:bulletEnabled val="1"/>
        </dgm:presLayoutVars>
      </dgm:prSet>
      <dgm:spPr/>
    </dgm:pt>
    <dgm:pt modelId="{6D8EBDF3-B1AB-4A5D-816B-CA5AA643B204}" type="pres">
      <dgm:prSet presAssocID="{B8EDE245-CDAF-44BC-B7FD-18C41C74E0F7}" presName="Name13" presStyleLbl="parChTrans1D2" presStyleIdx="1" presStyleCnt="5"/>
      <dgm:spPr/>
    </dgm:pt>
    <dgm:pt modelId="{74BBE8D5-53F8-43BD-BC9B-410D9F6DF186}" type="pres">
      <dgm:prSet presAssocID="{83FDDB26-75EB-4570-AB28-B18C15D00215}" presName="childText" presStyleLbl="bgAcc1" presStyleIdx="1" presStyleCnt="5" custScaleX="157237">
        <dgm:presLayoutVars>
          <dgm:bulletEnabled val="1"/>
        </dgm:presLayoutVars>
      </dgm:prSet>
      <dgm:spPr/>
    </dgm:pt>
    <dgm:pt modelId="{04D39427-18AE-48D6-A8A3-C1FE770BF464}" type="pres">
      <dgm:prSet presAssocID="{10045B15-54F0-41EB-A2DE-F82E83508F08}" presName="Name13" presStyleLbl="parChTrans1D2" presStyleIdx="2" presStyleCnt="5"/>
      <dgm:spPr/>
    </dgm:pt>
    <dgm:pt modelId="{8DF256F5-F1B6-48EE-A3FA-A21CBC5B1C17}" type="pres">
      <dgm:prSet presAssocID="{445AECDA-58DD-4D6C-AD3F-50D166C86E85}" presName="childText" presStyleLbl="bgAcc1" presStyleIdx="2" presStyleCnt="5" custScaleX="157181">
        <dgm:presLayoutVars>
          <dgm:bulletEnabled val="1"/>
        </dgm:presLayoutVars>
      </dgm:prSet>
      <dgm:spPr/>
    </dgm:pt>
    <dgm:pt modelId="{C683A05D-184D-474F-860A-4D57D71F7909}" type="pres">
      <dgm:prSet presAssocID="{A7B1C326-B64D-4B02-B5E5-3F0C62D5F6BA}" presName="root" presStyleCnt="0"/>
      <dgm:spPr/>
    </dgm:pt>
    <dgm:pt modelId="{112D6019-CF7A-4A01-BDDB-3F45E8C2F64B}" type="pres">
      <dgm:prSet presAssocID="{A7B1C326-B64D-4B02-B5E5-3F0C62D5F6BA}" presName="rootComposite" presStyleCnt="0"/>
      <dgm:spPr/>
    </dgm:pt>
    <dgm:pt modelId="{344B3083-162C-4437-B70B-FFE1865FEF15}" type="pres">
      <dgm:prSet presAssocID="{A7B1C326-B64D-4B02-B5E5-3F0C62D5F6BA}" presName="rootText" presStyleLbl="node1" presStyleIdx="1" presStyleCnt="2" custScaleX="199614"/>
      <dgm:spPr/>
    </dgm:pt>
    <dgm:pt modelId="{44ACA5D9-D669-4B7C-A82B-26668D44367C}" type="pres">
      <dgm:prSet presAssocID="{A7B1C326-B64D-4B02-B5E5-3F0C62D5F6BA}" presName="rootConnector" presStyleLbl="node1" presStyleIdx="1" presStyleCnt="2"/>
      <dgm:spPr/>
    </dgm:pt>
    <dgm:pt modelId="{FC6B6C52-510F-47BA-B7D1-6E18B1639F3E}" type="pres">
      <dgm:prSet presAssocID="{A7B1C326-B64D-4B02-B5E5-3F0C62D5F6BA}" presName="childShape" presStyleCnt="0"/>
      <dgm:spPr/>
    </dgm:pt>
    <dgm:pt modelId="{9F3EF33A-5ADC-4A9B-9E58-701C42E180E7}" type="pres">
      <dgm:prSet presAssocID="{D0E096F0-668A-40CA-BF47-183596A4915D}" presName="Name13" presStyleLbl="parChTrans1D2" presStyleIdx="3" presStyleCnt="5"/>
      <dgm:spPr/>
    </dgm:pt>
    <dgm:pt modelId="{6C826E72-C72E-45AC-995C-8B287A5B4F7D}" type="pres">
      <dgm:prSet presAssocID="{17101A6B-7F3D-435E-885C-96C18073C0CB}" presName="childText" presStyleLbl="bgAcc1" presStyleIdx="3" presStyleCnt="5" custScaleX="157237">
        <dgm:presLayoutVars>
          <dgm:bulletEnabled val="1"/>
        </dgm:presLayoutVars>
      </dgm:prSet>
      <dgm:spPr/>
    </dgm:pt>
    <dgm:pt modelId="{67E2B053-C95A-4154-9C50-A495C7A07F63}" type="pres">
      <dgm:prSet presAssocID="{C42F857D-2796-49BE-BE51-D013915E466D}" presName="Name13" presStyleLbl="parChTrans1D2" presStyleIdx="4" presStyleCnt="5"/>
      <dgm:spPr/>
    </dgm:pt>
    <dgm:pt modelId="{3D6B5539-3A8D-4B86-A860-D6F2D0860605}" type="pres">
      <dgm:prSet presAssocID="{9C95FD74-A96C-4194-9978-A95E55D42549}" presName="childText" presStyleLbl="bgAcc1" presStyleIdx="4" presStyleCnt="5" custScaleX="157237">
        <dgm:presLayoutVars>
          <dgm:bulletEnabled val="1"/>
        </dgm:presLayoutVars>
      </dgm:prSet>
      <dgm:spPr/>
    </dgm:pt>
  </dgm:ptLst>
  <dgm:cxnLst>
    <dgm:cxn modelId="{CCC3DD40-9341-49C8-B3FE-9EE8A33E825C}" type="presOf" srcId="{83FDDB26-75EB-4570-AB28-B18C15D00215}" destId="{74BBE8D5-53F8-43BD-BC9B-410D9F6DF186}" srcOrd="0" destOrd="0" presId="urn:microsoft.com/office/officeart/2005/8/layout/hierarchy3"/>
    <dgm:cxn modelId="{58072B45-4711-4647-9F8E-A60B636FEEF1}" srcId="{F2778ED6-ECB2-4C56-A023-6DBD04DBF046}" destId="{83FDDB26-75EB-4570-AB28-B18C15D00215}" srcOrd="1" destOrd="0" parTransId="{B8EDE245-CDAF-44BC-B7FD-18C41C74E0F7}" sibTransId="{E00C22FC-2930-41E3-A55A-C8506F8492FF}"/>
    <dgm:cxn modelId="{86EF5F49-50A8-4A9F-BB9C-316320D9913A}" srcId="{A7B1C326-B64D-4B02-B5E5-3F0C62D5F6BA}" destId="{17101A6B-7F3D-435E-885C-96C18073C0CB}" srcOrd="0" destOrd="0" parTransId="{D0E096F0-668A-40CA-BF47-183596A4915D}" sibTransId="{C99369F0-007D-400D-86C0-36E12CB297A0}"/>
    <dgm:cxn modelId="{C25A0E4A-ECC6-4F7C-8134-3FDE4839859A}" srcId="{A7B1C326-B64D-4B02-B5E5-3F0C62D5F6BA}" destId="{9C95FD74-A96C-4194-9978-A95E55D42549}" srcOrd="1" destOrd="0" parTransId="{C42F857D-2796-49BE-BE51-D013915E466D}" sibTransId="{BC9EE029-2161-4902-8BEA-23C9D716A0B8}"/>
    <dgm:cxn modelId="{FF9B5F50-CC18-41AA-B042-2848816B636E}" srcId="{F2778ED6-ECB2-4C56-A023-6DBD04DBF046}" destId="{6EF176D2-1C04-4656-A34D-41821780B1E3}" srcOrd="0" destOrd="0" parTransId="{5193F9D5-5D5B-4CDE-87A9-3D2F75395126}" sibTransId="{516BD734-AE3D-43AC-8A27-FB25F9AAE4A1}"/>
    <dgm:cxn modelId="{67935251-00F8-4526-90CA-CE42EDF90C2D}" type="presOf" srcId="{17101A6B-7F3D-435E-885C-96C18073C0CB}" destId="{6C826E72-C72E-45AC-995C-8B287A5B4F7D}" srcOrd="0" destOrd="0" presId="urn:microsoft.com/office/officeart/2005/8/layout/hierarchy3"/>
    <dgm:cxn modelId="{BAA02653-F3F5-48A3-9ED0-6ED9E5AAC089}" type="presOf" srcId="{9C95FD74-A96C-4194-9978-A95E55D42549}" destId="{3D6B5539-3A8D-4B86-A860-D6F2D0860605}" srcOrd="0" destOrd="0" presId="urn:microsoft.com/office/officeart/2005/8/layout/hierarchy3"/>
    <dgm:cxn modelId="{28845253-A7AD-426F-80BF-DAC214CF5698}" srcId="{F2778ED6-ECB2-4C56-A023-6DBD04DBF046}" destId="{445AECDA-58DD-4D6C-AD3F-50D166C86E85}" srcOrd="2" destOrd="0" parTransId="{10045B15-54F0-41EB-A2DE-F82E83508F08}" sibTransId="{E178C990-7E92-4DFA-AFFD-1C8D01AB171F}"/>
    <dgm:cxn modelId="{5495E954-62E5-40B6-A0C6-AF6A2793E068}" type="presOf" srcId="{D0E096F0-668A-40CA-BF47-183596A4915D}" destId="{9F3EF33A-5ADC-4A9B-9E58-701C42E180E7}" srcOrd="0" destOrd="0" presId="urn:microsoft.com/office/officeart/2005/8/layout/hierarchy3"/>
    <dgm:cxn modelId="{83887A59-479E-45C4-A04A-B4BFD040BE7A}" type="presOf" srcId="{F2778ED6-ECB2-4C56-A023-6DBD04DBF046}" destId="{C61FB229-B87F-4856-BEEE-1F219FD5E92A}" srcOrd="0" destOrd="0" presId="urn:microsoft.com/office/officeart/2005/8/layout/hierarchy3"/>
    <dgm:cxn modelId="{B777BB79-6D64-4B5A-8140-81A68C18AB45}" srcId="{4A6AB7F1-97FF-4124-8E45-2230069C4344}" destId="{F2778ED6-ECB2-4C56-A023-6DBD04DBF046}" srcOrd="0" destOrd="0" parTransId="{FFE2A8EB-1465-4FDF-B8CC-9A8F66E85525}" sibTransId="{4F759DFD-F073-4EEA-B435-2FD4BEAA9730}"/>
    <dgm:cxn modelId="{226DCC7E-E576-4F56-B994-D1C65EE1D1A6}" type="presOf" srcId="{B8EDE245-CDAF-44BC-B7FD-18C41C74E0F7}" destId="{6D8EBDF3-B1AB-4A5D-816B-CA5AA643B204}" srcOrd="0" destOrd="0" presId="urn:microsoft.com/office/officeart/2005/8/layout/hierarchy3"/>
    <dgm:cxn modelId="{A65627A0-858C-4E88-8896-A64D38BA318C}" type="presOf" srcId="{6EF176D2-1C04-4656-A34D-41821780B1E3}" destId="{78061A73-8FE8-45EE-9240-8838F025F702}" srcOrd="0" destOrd="0" presId="urn:microsoft.com/office/officeart/2005/8/layout/hierarchy3"/>
    <dgm:cxn modelId="{538EDEA8-DCBD-4BC0-9AB4-7E0A7745EE6E}" type="presOf" srcId="{5193F9D5-5D5B-4CDE-87A9-3D2F75395126}" destId="{72FE3377-BB3D-469F-9602-55AACD2FF0BB}" srcOrd="0" destOrd="0" presId="urn:microsoft.com/office/officeart/2005/8/layout/hierarchy3"/>
    <dgm:cxn modelId="{4DBC2DAA-F97B-41D4-83D6-2ABDF003FD43}" type="presOf" srcId="{A7B1C326-B64D-4B02-B5E5-3F0C62D5F6BA}" destId="{44ACA5D9-D669-4B7C-A82B-26668D44367C}" srcOrd="1" destOrd="0" presId="urn:microsoft.com/office/officeart/2005/8/layout/hierarchy3"/>
    <dgm:cxn modelId="{CFA4ABCB-F277-44D2-AEF2-E678915B99B6}" type="presOf" srcId="{445AECDA-58DD-4D6C-AD3F-50D166C86E85}" destId="{8DF256F5-F1B6-48EE-A3FA-A21CBC5B1C17}" srcOrd="0" destOrd="0" presId="urn:microsoft.com/office/officeart/2005/8/layout/hierarchy3"/>
    <dgm:cxn modelId="{FF94BBCB-9224-468A-9F3E-86DD8910E2FD}" srcId="{4A6AB7F1-97FF-4124-8E45-2230069C4344}" destId="{A7B1C326-B64D-4B02-B5E5-3F0C62D5F6BA}" srcOrd="1" destOrd="0" parTransId="{581AD22B-D66B-4240-B84D-12D24AAAAB3C}" sibTransId="{EC208BFE-C85A-41AB-BEBD-1E0B6B1A943E}"/>
    <dgm:cxn modelId="{97946AD6-EE46-490F-8008-DB9D83FAA832}" type="presOf" srcId="{A7B1C326-B64D-4B02-B5E5-3F0C62D5F6BA}" destId="{344B3083-162C-4437-B70B-FFE1865FEF15}" srcOrd="0" destOrd="0" presId="urn:microsoft.com/office/officeart/2005/8/layout/hierarchy3"/>
    <dgm:cxn modelId="{7F5DECDE-C27B-4224-A0FF-F24267CAE6F3}" type="presOf" srcId="{4A6AB7F1-97FF-4124-8E45-2230069C4344}" destId="{96CE85CE-5324-49E7-843E-4B424AB94A5D}" srcOrd="0" destOrd="0" presId="urn:microsoft.com/office/officeart/2005/8/layout/hierarchy3"/>
    <dgm:cxn modelId="{D4190CE3-8597-4774-8B22-86B9DF4E6A1B}" type="presOf" srcId="{10045B15-54F0-41EB-A2DE-F82E83508F08}" destId="{04D39427-18AE-48D6-A8A3-C1FE770BF464}" srcOrd="0" destOrd="0" presId="urn:microsoft.com/office/officeart/2005/8/layout/hierarchy3"/>
    <dgm:cxn modelId="{5198A9F4-0F4B-43D4-8B13-F89167A00D9B}" type="presOf" srcId="{C42F857D-2796-49BE-BE51-D013915E466D}" destId="{67E2B053-C95A-4154-9C50-A495C7A07F63}" srcOrd="0" destOrd="0" presId="urn:microsoft.com/office/officeart/2005/8/layout/hierarchy3"/>
    <dgm:cxn modelId="{954EBCF6-4F61-4431-89E4-97EE126D0100}" type="presOf" srcId="{F2778ED6-ECB2-4C56-A023-6DBD04DBF046}" destId="{49AD0E8D-E5AD-4960-8501-0DDC5B7C0199}" srcOrd="1" destOrd="0" presId="urn:microsoft.com/office/officeart/2005/8/layout/hierarchy3"/>
    <dgm:cxn modelId="{20AD77C2-A7D1-4F60-9064-6AF49D31D2AB}" type="presParOf" srcId="{96CE85CE-5324-49E7-843E-4B424AB94A5D}" destId="{F3341663-CB4E-4772-857C-F234FB9DD44B}" srcOrd="0" destOrd="0" presId="urn:microsoft.com/office/officeart/2005/8/layout/hierarchy3"/>
    <dgm:cxn modelId="{E7FE7431-81A5-4888-B5FF-739C8033A7CA}" type="presParOf" srcId="{F3341663-CB4E-4772-857C-F234FB9DD44B}" destId="{2D8DE116-2DE6-4AE5-AFCA-C6A3E3B2861B}" srcOrd="0" destOrd="0" presId="urn:microsoft.com/office/officeart/2005/8/layout/hierarchy3"/>
    <dgm:cxn modelId="{3B4F1C14-61B1-46F7-B151-3D7334CE8F78}" type="presParOf" srcId="{2D8DE116-2DE6-4AE5-AFCA-C6A3E3B2861B}" destId="{C61FB229-B87F-4856-BEEE-1F219FD5E92A}" srcOrd="0" destOrd="0" presId="urn:microsoft.com/office/officeart/2005/8/layout/hierarchy3"/>
    <dgm:cxn modelId="{64FDE48B-8FA1-4F83-8AB9-E392ED2B7312}" type="presParOf" srcId="{2D8DE116-2DE6-4AE5-AFCA-C6A3E3B2861B}" destId="{49AD0E8D-E5AD-4960-8501-0DDC5B7C0199}" srcOrd="1" destOrd="0" presId="urn:microsoft.com/office/officeart/2005/8/layout/hierarchy3"/>
    <dgm:cxn modelId="{4F9F7B8D-AFF6-44E6-9360-65CF142CA13C}" type="presParOf" srcId="{F3341663-CB4E-4772-857C-F234FB9DD44B}" destId="{04D7CD48-24C4-4D3B-8843-6948D858B4DF}" srcOrd="1" destOrd="0" presId="urn:microsoft.com/office/officeart/2005/8/layout/hierarchy3"/>
    <dgm:cxn modelId="{55B4EF00-13AF-4B1B-838D-D1A37603C7A8}" type="presParOf" srcId="{04D7CD48-24C4-4D3B-8843-6948D858B4DF}" destId="{72FE3377-BB3D-469F-9602-55AACD2FF0BB}" srcOrd="0" destOrd="0" presId="urn:microsoft.com/office/officeart/2005/8/layout/hierarchy3"/>
    <dgm:cxn modelId="{CFD4AFDB-00E9-4D5E-8445-4F6269A13C18}" type="presParOf" srcId="{04D7CD48-24C4-4D3B-8843-6948D858B4DF}" destId="{78061A73-8FE8-45EE-9240-8838F025F702}" srcOrd="1" destOrd="0" presId="urn:microsoft.com/office/officeart/2005/8/layout/hierarchy3"/>
    <dgm:cxn modelId="{AC63B873-6AB1-49C0-BCB8-CE41B8AEA95C}" type="presParOf" srcId="{04D7CD48-24C4-4D3B-8843-6948D858B4DF}" destId="{6D8EBDF3-B1AB-4A5D-816B-CA5AA643B204}" srcOrd="2" destOrd="0" presId="urn:microsoft.com/office/officeart/2005/8/layout/hierarchy3"/>
    <dgm:cxn modelId="{E0F98AB6-2977-422F-9D97-E2A9CE3ABC22}" type="presParOf" srcId="{04D7CD48-24C4-4D3B-8843-6948D858B4DF}" destId="{74BBE8D5-53F8-43BD-BC9B-410D9F6DF186}" srcOrd="3" destOrd="0" presId="urn:microsoft.com/office/officeart/2005/8/layout/hierarchy3"/>
    <dgm:cxn modelId="{6D3AB66B-64B2-4107-9567-627D8090C68A}" type="presParOf" srcId="{04D7CD48-24C4-4D3B-8843-6948D858B4DF}" destId="{04D39427-18AE-48D6-A8A3-C1FE770BF464}" srcOrd="4" destOrd="0" presId="urn:microsoft.com/office/officeart/2005/8/layout/hierarchy3"/>
    <dgm:cxn modelId="{5703A4B2-36AB-480D-B45B-1553D172DA91}" type="presParOf" srcId="{04D7CD48-24C4-4D3B-8843-6948D858B4DF}" destId="{8DF256F5-F1B6-48EE-A3FA-A21CBC5B1C17}" srcOrd="5" destOrd="0" presId="urn:microsoft.com/office/officeart/2005/8/layout/hierarchy3"/>
    <dgm:cxn modelId="{932B11B7-CC9F-4CAB-B9C8-512EFE863DE2}" type="presParOf" srcId="{96CE85CE-5324-49E7-843E-4B424AB94A5D}" destId="{C683A05D-184D-474F-860A-4D57D71F7909}" srcOrd="1" destOrd="0" presId="urn:microsoft.com/office/officeart/2005/8/layout/hierarchy3"/>
    <dgm:cxn modelId="{DA57CE48-48F9-4D76-B16F-AFF3A35544E1}" type="presParOf" srcId="{C683A05D-184D-474F-860A-4D57D71F7909}" destId="{112D6019-CF7A-4A01-BDDB-3F45E8C2F64B}" srcOrd="0" destOrd="0" presId="urn:microsoft.com/office/officeart/2005/8/layout/hierarchy3"/>
    <dgm:cxn modelId="{BBDF0799-3366-47C4-A672-B4F5C49EF606}" type="presParOf" srcId="{112D6019-CF7A-4A01-BDDB-3F45E8C2F64B}" destId="{344B3083-162C-4437-B70B-FFE1865FEF15}" srcOrd="0" destOrd="0" presId="urn:microsoft.com/office/officeart/2005/8/layout/hierarchy3"/>
    <dgm:cxn modelId="{88B584B1-2877-4A93-A199-908EDC18BB97}" type="presParOf" srcId="{112D6019-CF7A-4A01-BDDB-3F45E8C2F64B}" destId="{44ACA5D9-D669-4B7C-A82B-26668D44367C}" srcOrd="1" destOrd="0" presId="urn:microsoft.com/office/officeart/2005/8/layout/hierarchy3"/>
    <dgm:cxn modelId="{DF4C2FFC-9AC4-4E88-B5BA-56988D3309CA}" type="presParOf" srcId="{C683A05D-184D-474F-860A-4D57D71F7909}" destId="{FC6B6C52-510F-47BA-B7D1-6E18B1639F3E}" srcOrd="1" destOrd="0" presId="urn:microsoft.com/office/officeart/2005/8/layout/hierarchy3"/>
    <dgm:cxn modelId="{7270F101-110D-45B6-B88F-A33F59570999}" type="presParOf" srcId="{FC6B6C52-510F-47BA-B7D1-6E18B1639F3E}" destId="{9F3EF33A-5ADC-4A9B-9E58-701C42E180E7}" srcOrd="0" destOrd="0" presId="urn:microsoft.com/office/officeart/2005/8/layout/hierarchy3"/>
    <dgm:cxn modelId="{03C9EC52-F9AF-4CD1-AA16-A8E73F31D967}" type="presParOf" srcId="{FC6B6C52-510F-47BA-B7D1-6E18B1639F3E}" destId="{6C826E72-C72E-45AC-995C-8B287A5B4F7D}" srcOrd="1" destOrd="0" presId="urn:microsoft.com/office/officeart/2005/8/layout/hierarchy3"/>
    <dgm:cxn modelId="{42613D45-2308-428D-84E1-7EF98BCD4DCD}" type="presParOf" srcId="{FC6B6C52-510F-47BA-B7D1-6E18B1639F3E}" destId="{67E2B053-C95A-4154-9C50-A495C7A07F63}" srcOrd="2" destOrd="0" presId="urn:microsoft.com/office/officeart/2005/8/layout/hierarchy3"/>
    <dgm:cxn modelId="{D83D68E7-BE72-4C5C-AE00-4905083C8486}" type="presParOf" srcId="{FC6B6C52-510F-47BA-B7D1-6E18B1639F3E}" destId="{3D6B5539-3A8D-4B86-A860-D6F2D0860605}"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FB229-B87F-4856-BEEE-1F219FD5E92A}">
      <dsp:nvSpPr>
        <dsp:cNvPr id="0" name=""/>
        <dsp:cNvSpPr/>
      </dsp:nvSpPr>
      <dsp:spPr>
        <a:xfrm>
          <a:off x="202839" y="1890"/>
          <a:ext cx="3773721" cy="74708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GAR Training</a:t>
          </a:r>
        </a:p>
      </dsp:txBody>
      <dsp:txXfrm>
        <a:off x="239309" y="38360"/>
        <a:ext cx="3700781" cy="674142"/>
      </dsp:txXfrm>
    </dsp:sp>
    <dsp:sp modelId="{6D8EBDF3-B1AB-4A5D-816B-CA5AA643B204}">
      <dsp:nvSpPr>
        <dsp:cNvPr id="0" name=""/>
        <dsp:cNvSpPr/>
      </dsp:nvSpPr>
      <dsp:spPr>
        <a:xfrm>
          <a:off x="580211" y="748972"/>
          <a:ext cx="377372" cy="560311"/>
        </a:xfrm>
        <a:custGeom>
          <a:avLst/>
          <a:gdLst/>
          <a:ahLst/>
          <a:cxnLst/>
          <a:rect l="0" t="0" r="0" b="0"/>
          <a:pathLst>
            <a:path>
              <a:moveTo>
                <a:pt x="0" y="0"/>
              </a:moveTo>
              <a:lnTo>
                <a:pt x="0" y="560311"/>
              </a:lnTo>
              <a:lnTo>
                <a:pt x="377372" y="5603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BBE8D5-53F8-43BD-BC9B-410D9F6DF186}">
      <dsp:nvSpPr>
        <dsp:cNvPr id="0" name=""/>
        <dsp:cNvSpPr/>
      </dsp:nvSpPr>
      <dsp:spPr>
        <a:xfrm>
          <a:off x="957584" y="935743"/>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Overview of GAR</a:t>
          </a:r>
        </a:p>
      </dsp:txBody>
      <dsp:txXfrm>
        <a:off x="979465" y="957624"/>
        <a:ext cx="2786532" cy="703320"/>
      </dsp:txXfrm>
    </dsp:sp>
    <dsp:sp modelId="{309B0853-93E4-4DC7-8382-5C09542086F0}">
      <dsp:nvSpPr>
        <dsp:cNvPr id="0" name=""/>
        <dsp:cNvSpPr/>
      </dsp:nvSpPr>
      <dsp:spPr>
        <a:xfrm>
          <a:off x="580211" y="748972"/>
          <a:ext cx="377372" cy="1494164"/>
        </a:xfrm>
        <a:custGeom>
          <a:avLst/>
          <a:gdLst/>
          <a:ahLst/>
          <a:cxnLst/>
          <a:rect l="0" t="0" r="0" b="0"/>
          <a:pathLst>
            <a:path>
              <a:moveTo>
                <a:pt x="0" y="0"/>
              </a:moveTo>
              <a:lnTo>
                <a:pt x="0" y="1494164"/>
              </a:lnTo>
              <a:lnTo>
                <a:pt x="377372" y="149416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5556E2-4142-4F58-821E-B372C0572B81}">
      <dsp:nvSpPr>
        <dsp:cNvPr id="0" name=""/>
        <dsp:cNvSpPr/>
      </dsp:nvSpPr>
      <dsp:spPr>
        <a:xfrm>
          <a:off x="957584" y="1869595"/>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Plan Submittal Process</a:t>
          </a:r>
        </a:p>
      </dsp:txBody>
      <dsp:txXfrm>
        <a:off x="979465" y="1891476"/>
        <a:ext cx="2786532" cy="703320"/>
      </dsp:txXfrm>
    </dsp:sp>
    <dsp:sp modelId="{5D2FA425-42F3-45A0-8206-4B9C7B575522}">
      <dsp:nvSpPr>
        <dsp:cNvPr id="0" name=""/>
        <dsp:cNvSpPr/>
      </dsp:nvSpPr>
      <dsp:spPr>
        <a:xfrm>
          <a:off x="580211" y="748972"/>
          <a:ext cx="377372" cy="2428017"/>
        </a:xfrm>
        <a:custGeom>
          <a:avLst/>
          <a:gdLst/>
          <a:ahLst/>
          <a:cxnLst/>
          <a:rect l="0" t="0" r="0" b="0"/>
          <a:pathLst>
            <a:path>
              <a:moveTo>
                <a:pt x="0" y="0"/>
              </a:moveTo>
              <a:lnTo>
                <a:pt x="0" y="2428017"/>
              </a:lnTo>
              <a:lnTo>
                <a:pt x="377372" y="24280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42C530-3A11-40A7-8245-4934DA0A10AE}">
      <dsp:nvSpPr>
        <dsp:cNvPr id="0" name=""/>
        <dsp:cNvSpPr/>
      </dsp:nvSpPr>
      <dsp:spPr>
        <a:xfrm>
          <a:off x="957584" y="2803448"/>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Guidebook</a:t>
          </a:r>
        </a:p>
      </dsp:txBody>
      <dsp:txXfrm>
        <a:off x="979465" y="2825329"/>
        <a:ext cx="2786532" cy="703320"/>
      </dsp:txXfrm>
    </dsp:sp>
    <dsp:sp modelId="{227ADE04-04EB-4C13-A683-7E192FF77FF6}">
      <dsp:nvSpPr>
        <dsp:cNvPr id="0" name=""/>
        <dsp:cNvSpPr/>
      </dsp:nvSpPr>
      <dsp:spPr>
        <a:xfrm>
          <a:off x="580211" y="748972"/>
          <a:ext cx="377372" cy="3361870"/>
        </a:xfrm>
        <a:custGeom>
          <a:avLst/>
          <a:gdLst/>
          <a:ahLst/>
          <a:cxnLst/>
          <a:rect l="0" t="0" r="0" b="0"/>
          <a:pathLst>
            <a:path>
              <a:moveTo>
                <a:pt x="0" y="0"/>
              </a:moveTo>
              <a:lnTo>
                <a:pt x="0" y="3361870"/>
              </a:lnTo>
              <a:lnTo>
                <a:pt x="377372" y="336187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2AF60A-AD97-4EA8-AA0E-4DB59F9F5982}">
      <dsp:nvSpPr>
        <dsp:cNvPr id="0" name=""/>
        <dsp:cNvSpPr/>
      </dsp:nvSpPr>
      <dsp:spPr>
        <a:xfrm>
          <a:off x="957584" y="3737301"/>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Role of CLE</a:t>
          </a:r>
        </a:p>
      </dsp:txBody>
      <dsp:txXfrm>
        <a:off x="979465" y="3759182"/>
        <a:ext cx="2786532" cy="703320"/>
      </dsp:txXfrm>
    </dsp:sp>
    <dsp:sp modelId="{A6DF3CC6-6422-4885-9CBF-04E180F05BD1}">
      <dsp:nvSpPr>
        <dsp:cNvPr id="0" name=""/>
        <dsp:cNvSpPr/>
      </dsp:nvSpPr>
      <dsp:spPr>
        <a:xfrm>
          <a:off x="4350102" y="1890"/>
          <a:ext cx="3773721" cy="74708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Best Plan Submittal Practices</a:t>
          </a:r>
        </a:p>
      </dsp:txBody>
      <dsp:txXfrm>
        <a:off x="4386572" y="38360"/>
        <a:ext cx="3700781" cy="674142"/>
      </dsp:txXfrm>
    </dsp:sp>
    <dsp:sp modelId="{9F3EF33A-5ADC-4A9B-9E58-701C42E180E7}">
      <dsp:nvSpPr>
        <dsp:cNvPr id="0" name=""/>
        <dsp:cNvSpPr/>
      </dsp:nvSpPr>
      <dsp:spPr>
        <a:xfrm>
          <a:off x="4727474" y="748972"/>
          <a:ext cx="377372" cy="560311"/>
        </a:xfrm>
        <a:custGeom>
          <a:avLst/>
          <a:gdLst/>
          <a:ahLst/>
          <a:cxnLst/>
          <a:rect l="0" t="0" r="0" b="0"/>
          <a:pathLst>
            <a:path>
              <a:moveTo>
                <a:pt x="0" y="0"/>
              </a:moveTo>
              <a:lnTo>
                <a:pt x="0" y="560311"/>
              </a:lnTo>
              <a:lnTo>
                <a:pt x="377372" y="5603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826E72-C72E-45AC-995C-8B287A5B4F7D}">
      <dsp:nvSpPr>
        <dsp:cNvPr id="0" name=""/>
        <dsp:cNvSpPr/>
      </dsp:nvSpPr>
      <dsp:spPr>
        <a:xfrm>
          <a:off x="5104846" y="935743"/>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Most common errors</a:t>
          </a:r>
        </a:p>
      </dsp:txBody>
      <dsp:txXfrm>
        <a:off x="5126727" y="957624"/>
        <a:ext cx="2786532" cy="703320"/>
      </dsp:txXfrm>
    </dsp:sp>
    <dsp:sp modelId="{308ACC3C-69C3-4689-AE81-D3A786BEF633}">
      <dsp:nvSpPr>
        <dsp:cNvPr id="0" name=""/>
        <dsp:cNvSpPr/>
      </dsp:nvSpPr>
      <dsp:spPr>
        <a:xfrm>
          <a:off x="4727474" y="748972"/>
          <a:ext cx="377372" cy="1494164"/>
        </a:xfrm>
        <a:custGeom>
          <a:avLst/>
          <a:gdLst/>
          <a:ahLst/>
          <a:cxnLst/>
          <a:rect l="0" t="0" r="0" b="0"/>
          <a:pathLst>
            <a:path>
              <a:moveTo>
                <a:pt x="0" y="0"/>
              </a:moveTo>
              <a:lnTo>
                <a:pt x="0" y="1494164"/>
              </a:lnTo>
              <a:lnTo>
                <a:pt x="377372" y="149416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420285-2A36-46BA-8D1F-C73F1C861264}">
      <dsp:nvSpPr>
        <dsp:cNvPr id="0" name=""/>
        <dsp:cNvSpPr/>
      </dsp:nvSpPr>
      <dsp:spPr>
        <a:xfrm>
          <a:off x="5104846" y="1869595"/>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Provide resources</a:t>
          </a:r>
        </a:p>
      </dsp:txBody>
      <dsp:txXfrm>
        <a:off x="5126727" y="1891476"/>
        <a:ext cx="2786532" cy="703320"/>
      </dsp:txXfrm>
    </dsp:sp>
    <dsp:sp modelId="{AF294F65-F49C-4DAB-8719-F5F64D44CED7}">
      <dsp:nvSpPr>
        <dsp:cNvPr id="0" name=""/>
        <dsp:cNvSpPr/>
      </dsp:nvSpPr>
      <dsp:spPr>
        <a:xfrm>
          <a:off x="4727474" y="748972"/>
          <a:ext cx="377372" cy="2428017"/>
        </a:xfrm>
        <a:custGeom>
          <a:avLst/>
          <a:gdLst/>
          <a:ahLst/>
          <a:cxnLst/>
          <a:rect l="0" t="0" r="0" b="0"/>
          <a:pathLst>
            <a:path>
              <a:moveTo>
                <a:pt x="0" y="0"/>
              </a:moveTo>
              <a:lnTo>
                <a:pt x="0" y="2428017"/>
              </a:lnTo>
              <a:lnTo>
                <a:pt x="377372" y="24280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C804D6-EA89-4C16-87C4-48F2F11BD64D}">
      <dsp:nvSpPr>
        <dsp:cNvPr id="0" name=""/>
        <dsp:cNvSpPr/>
      </dsp:nvSpPr>
      <dsp:spPr>
        <a:xfrm>
          <a:off x="5104846" y="2803448"/>
          <a:ext cx="2830294" cy="74708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Examples of good and bad plans</a:t>
          </a:r>
        </a:p>
      </dsp:txBody>
      <dsp:txXfrm>
        <a:off x="5126727" y="2825329"/>
        <a:ext cx="2786532" cy="703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FB229-B87F-4856-BEEE-1F219FD5E92A}">
      <dsp:nvSpPr>
        <dsp:cNvPr id="0" name=""/>
        <dsp:cNvSpPr/>
      </dsp:nvSpPr>
      <dsp:spPr>
        <a:xfrm>
          <a:off x="1400064" y="868"/>
          <a:ext cx="2554754" cy="6399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GAR Major</a:t>
          </a:r>
        </a:p>
      </dsp:txBody>
      <dsp:txXfrm>
        <a:off x="1418807" y="19611"/>
        <a:ext cx="2517268" cy="602437"/>
      </dsp:txXfrm>
    </dsp:sp>
    <dsp:sp modelId="{72FE3377-BB3D-469F-9602-55AACD2FF0BB}">
      <dsp:nvSpPr>
        <dsp:cNvPr id="0" name=""/>
        <dsp:cNvSpPr/>
      </dsp:nvSpPr>
      <dsp:spPr>
        <a:xfrm>
          <a:off x="1655539" y="640791"/>
          <a:ext cx="255475" cy="479942"/>
        </a:xfrm>
        <a:custGeom>
          <a:avLst/>
          <a:gdLst/>
          <a:ahLst/>
          <a:cxnLst/>
          <a:rect l="0" t="0" r="0" b="0"/>
          <a:pathLst>
            <a:path>
              <a:moveTo>
                <a:pt x="0" y="0"/>
              </a:moveTo>
              <a:lnTo>
                <a:pt x="0" y="479942"/>
              </a:lnTo>
              <a:lnTo>
                <a:pt x="255475" y="4799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061A73-8FE8-45EE-9240-8838F025F702}">
      <dsp:nvSpPr>
        <dsp:cNvPr id="0" name=""/>
        <dsp:cNvSpPr/>
      </dsp:nvSpPr>
      <dsp:spPr>
        <a:xfrm>
          <a:off x="1911015" y="800772"/>
          <a:ext cx="1609915" cy="639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GAR</a:t>
          </a:r>
        </a:p>
      </dsp:txBody>
      <dsp:txXfrm>
        <a:off x="1929758" y="819515"/>
        <a:ext cx="1572429" cy="602437"/>
      </dsp:txXfrm>
    </dsp:sp>
    <dsp:sp modelId="{6D8EBDF3-B1AB-4A5D-816B-CA5AA643B204}">
      <dsp:nvSpPr>
        <dsp:cNvPr id="0" name=""/>
        <dsp:cNvSpPr/>
      </dsp:nvSpPr>
      <dsp:spPr>
        <a:xfrm>
          <a:off x="1655539" y="640791"/>
          <a:ext cx="255475" cy="1279847"/>
        </a:xfrm>
        <a:custGeom>
          <a:avLst/>
          <a:gdLst/>
          <a:ahLst/>
          <a:cxnLst/>
          <a:rect l="0" t="0" r="0" b="0"/>
          <a:pathLst>
            <a:path>
              <a:moveTo>
                <a:pt x="0" y="0"/>
              </a:moveTo>
              <a:lnTo>
                <a:pt x="0" y="1279847"/>
              </a:lnTo>
              <a:lnTo>
                <a:pt x="255475" y="1279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BBE8D5-53F8-43BD-BC9B-410D9F6DF186}">
      <dsp:nvSpPr>
        <dsp:cNvPr id="0" name=""/>
        <dsp:cNvSpPr/>
      </dsp:nvSpPr>
      <dsp:spPr>
        <a:xfrm>
          <a:off x="1911015" y="1600677"/>
          <a:ext cx="1609915" cy="639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Erosion and Sediment Control</a:t>
          </a:r>
        </a:p>
      </dsp:txBody>
      <dsp:txXfrm>
        <a:off x="1929758" y="1619420"/>
        <a:ext cx="1572429" cy="602437"/>
      </dsp:txXfrm>
    </dsp:sp>
    <dsp:sp modelId="{04D39427-18AE-48D6-A8A3-C1FE770BF464}">
      <dsp:nvSpPr>
        <dsp:cNvPr id="0" name=""/>
        <dsp:cNvSpPr/>
      </dsp:nvSpPr>
      <dsp:spPr>
        <a:xfrm>
          <a:off x="1655539" y="640791"/>
          <a:ext cx="255475" cy="2079752"/>
        </a:xfrm>
        <a:custGeom>
          <a:avLst/>
          <a:gdLst/>
          <a:ahLst/>
          <a:cxnLst/>
          <a:rect l="0" t="0" r="0" b="0"/>
          <a:pathLst>
            <a:path>
              <a:moveTo>
                <a:pt x="0" y="0"/>
              </a:moveTo>
              <a:lnTo>
                <a:pt x="0" y="2079752"/>
              </a:lnTo>
              <a:lnTo>
                <a:pt x="255475" y="20797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256F5-F1B6-48EE-A3FA-A21CBC5B1C17}">
      <dsp:nvSpPr>
        <dsp:cNvPr id="0" name=""/>
        <dsp:cNvSpPr/>
      </dsp:nvSpPr>
      <dsp:spPr>
        <a:xfrm>
          <a:off x="1911015" y="2400582"/>
          <a:ext cx="1609341" cy="639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Stormwater Management</a:t>
          </a:r>
        </a:p>
      </dsp:txBody>
      <dsp:txXfrm>
        <a:off x="1929758" y="2419325"/>
        <a:ext cx="1571855" cy="602437"/>
      </dsp:txXfrm>
    </dsp:sp>
    <dsp:sp modelId="{344B3083-162C-4437-B70B-FFE1865FEF15}">
      <dsp:nvSpPr>
        <dsp:cNvPr id="0" name=""/>
        <dsp:cNvSpPr/>
      </dsp:nvSpPr>
      <dsp:spPr>
        <a:xfrm>
          <a:off x="4274780" y="868"/>
          <a:ext cx="2554754" cy="6399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GAR Minor</a:t>
          </a:r>
        </a:p>
      </dsp:txBody>
      <dsp:txXfrm>
        <a:off x="4293523" y="19611"/>
        <a:ext cx="2517268" cy="602437"/>
      </dsp:txXfrm>
    </dsp:sp>
    <dsp:sp modelId="{9F3EF33A-5ADC-4A9B-9E58-701C42E180E7}">
      <dsp:nvSpPr>
        <dsp:cNvPr id="0" name=""/>
        <dsp:cNvSpPr/>
      </dsp:nvSpPr>
      <dsp:spPr>
        <a:xfrm>
          <a:off x="4530256" y="640791"/>
          <a:ext cx="255475" cy="479942"/>
        </a:xfrm>
        <a:custGeom>
          <a:avLst/>
          <a:gdLst/>
          <a:ahLst/>
          <a:cxnLst/>
          <a:rect l="0" t="0" r="0" b="0"/>
          <a:pathLst>
            <a:path>
              <a:moveTo>
                <a:pt x="0" y="0"/>
              </a:moveTo>
              <a:lnTo>
                <a:pt x="0" y="479942"/>
              </a:lnTo>
              <a:lnTo>
                <a:pt x="255475" y="4799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826E72-C72E-45AC-995C-8B287A5B4F7D}">
      <dsp:nvSpPr>
        <dsp:cNvPr id="0" name=""/>
        <dsp:cNvSpPr/>
      </dsp:nvSpPr>
      <dsp:spPr>
        <a:xfrm>
          <a:off x="4785731" y="800772"/>
          <a:ext cx="1609915" cy="639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GAR</a:t>
          </a:r>
        </a:p>
      </dsp:txBody>
      <dsp:txXfrm>
        <a:off x="4804474" y="819515"/>
        <a:ext cx="1572429" cy="602437"/>
      </dsp:txXfrm>
    </dsp:sp>
    <dsp:sp modelId="{67E2B053-C95A-4154-9C50-A495C7A07F63}">
      <dsp:nvSpPr>
        <dsp:cNvPr id="0" name=""/>
        <dsp:cNvSpPr/>
      </dsp:nvSpPr>
      <dsp:spPr>
        <a:xfrm>
          <a:off x="4530256" y="640791"/>
          <a:ext cx="255475" cy="1279847"/>
        </a:xfrm>
        <a:custGeom>
          <a:avLst/>
          <a:gdLst/>
          <a:ahLst/>
          <a:cxnLst/>
          <a:rect l="0" t="0" r="0" b="0"/>
          <a:pathLst>
            <a:path>
              <a:moveTo>
                <a:pt x="0" y="0"/>
              </a:moveTo>
              <a:lnTo>
                <a:pt x="0" y="1279847"/>
              </a:lnTo>
              <a:lnTo>
                <a:pt x="255475" y="12798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6B5539-3A8D-4B86-A860-D6F2D0860605}">
      <dsp:nvSpPr>
        <dsp:cNvPr id="0" name=""/>
        <dsp:cNvSpPr/>
      </dsp:nvSpPr>
      <dsp:spPr>
        <a:xfrm>
          <a:off x="4785731" y="1600677"/>
          <a:ext cx="1609915" cy="639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Erosion and Sediment Control</a:t>
          </a:r>
        </a:p>
      </dsp:txBody>
      <dsp:txXfrm>
        <a:off x="4804474" y="1619420"/>
        <a:ext cx="1572429" cy="602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4/23/2022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no scheduled GAR training right now, but check back in and they may be posted</a:t>
            </a:r>
          </a:p>
        </p:txBody>
      </p:sp>
      <p:sp>
        <p:nvSpPr>
          <p:cNvPr id="4" name="Slide Number Placeholder 3"/>
          <p:cNvSpPr>
            <a:spLocks noGrp="1"/>
          </p:cNvSpPr>
          <p:nvPr>
            <p:ph type="sldNum" sz="quarter" idx="5"/>
          </p:nvPr>
        </p:nvSpPr>
        <p:spPr/>
        <p:txBody>
          <a:bodyPr/>
          <a:lstStyle/>
          <a:p>
            <a:fld id="{DC9F4CBA-7DA7-4EE6-B5A5-561DC120AA1C}" type="slidenum">
              <a:rPr lang="en-US" smtClean="0"/>
              <a:t>2</a:t>
            </a:fld>
            <a:endParaRPr lang="en-US"/>
          </a:p>
        </p:txBody>
      </p:sp>
    </p:spTree>
    <p:extLst>
      <p:ext uri="{BB962C8B-B14F-4D97-AF65-F5344CB8AC3E}">
        <p14:creationId xmlns:p14="http://schemas.microsoft.com/office/powerpoint/2010/main" val="378649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Ive</a:t>
            </a:r>
            <a:r>
              <a:rPr lang="en-US" dirty="0"/>
              <a:t> zoomed on the top section. We see here the A, B and C elements. As a plan reviewer, they will use this scoresheet to check to make sure it matches what is shown on the plans. </a:t>
            </a:r>
          </a:p>
        </p:txBody>
      </p:sp>
      <p:sp>
        <p:nvSpPr>
          <p:cNvPr id="4" name="Slide Number Placeholder 3"/>
          <p:cNvSpPr>
            <a:spLocks noGrp="1"/>
          </p:cNvSpPr>
          <p:nvPr>
            <p:ph type="sldNum" sz="quarter" idx="5"/>
          </p:nvPr>
        </p:nvSpPr>
        <p:spPr/>
        <p:txBody>
          <a:bodyPr/>
          <a:lstStyle/>
          <a:p>
            <a:fld id="{DC9F4CBA-7DA7-4EE6-B5A5-561DC120AA1C}" type="slidenum">
              <a:rPr lang="en-US" smtClean="0"/>
              <a:t>11</a:t>
            </a:fld>
            <a:endParaRPr lang="en-US"/>
          </a:p>
        </p:txBody>
      </p:sp>
    </p:spTree>
    <p:extLst>
      <p:ext uri="{BB962C8B-B14F-4D97-AF65-F5344CB8AC3E}">
        <p14:creationId xmlns:p14="http://schemas.microsoft.com/office/powerpoint/2010/main" val="3987379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 here is the plan again, zoomed in. A plan reviewer will look to see if the areas in the scoresheet match what is shown on the plans. So if we look at the score sheet, we see landscaped areas with soil depth &lt;24” is 604. We go to the plans a find the areas that are claiming A1 credit, they all add up to 604. And same for A2 and A3. </a:t>
            </a:r>
          </a:p>
        </p:txBody>
      </p:sp>
      <p:sp>
        <p:nvSpPr>
          <p:cNvPr id="4" name="Slide Number Placeholder 3"/>
          <p:cNvSpPr>
            <a:spLocks noGrp="1"/>
          </p:cNvSpPr>
          <p:nvPr>
            <p:ph type="sldNum" sz="quarter" idx="5"/>
          </p:nvPr>
        </p:nvSpPr>
        <p:spPr/>
        <p:txBody>
          <a:bodyPr/>
          <a:lstStyle/>
          <a:p>
            <a:fld id="{DC9F4CBA-7DA7-4EE6-B5A5-561DC120AA1C}" type="slidenum">
              <a:rPr lang="en-US" smtClean="0"/>
              <a:t>12</a:t>
            </a:fld>
            <a:endParaRPr lang="en-US"/>
          </a:p>
        </p:txBody>
      </p:sp>
    </p:spTree>
    <p:extLst>
      <p:ext uri="{BB962C8B-B14F-4D97-AF65-F5344CB8AC3E}">
        <p14:creationId xmlns:p14="http://schemas.microsoft.com/office/powerpoint/2010/main" val="4251849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I’m going to zoom in some more to see the details they’ve included on their plans. Each element is clearly hatched and </a:t>
            </a:r>
            <a:r>
              <a:rPr lang="en-US" dirty="0" err="1"/>
              <a:t>diffierentialed</a:t>
            </a:r>
            <a:r>
              <a:rPr lang="en-US" dirty="0"/>
              <a:t>. I know the diagonal lines are A1 and diamonds are bioretention A3. For the A1 credit, it lists the area, category and depth. Same for bioretention. The plan reviewer will go back and check that these areas are shown on the SWMP and that the information match. </a:t>
            </a:r>
          </a:p>
        </p:txBody>
      </p:sp>
      <p:sp>
        <p:nvSpPr>
          <p:cNvPr id="4" name="Slide Number Placeholder 3"/>
          <p:cNvSpPr>
            <a:spLocks noGrp="1"/>
          </p:cNvSpPr>
          <p:nvPr>
            <p:ph type="sldNum" sz="quarter" idx="5"/>
          </p:nvPr>
        </p:nvSpPr>
        <p:spPr/>
        <p:txBody>
          <a:bodyPr/>
          <a:lstStyle/>
          <a:p>
            <a:fld id="{DC9F4CBA-7DA7-4EE6-B5A5-561DC120AA1C}" type="slidenum">
              <a:rPr lang="en-US" smtClean="0"/>
              <a:t>13</a:t>
            </a:fld>
            <a:endParaRPr lang="en-US"/>
          </a:p>
        </p:txBody>
      </p:sp>
    </p:spTree>
    <p:extLst>
      <p:ext uri="{BB962C8B-B14F-4D97-AF65-F5344CB8AC3E}">
        <p14:creationId xmlns:p14="http://schemas.microsoft.com/office/powerpoint/2010/main" val="168542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bioretentions in GAR and SWMP, there are some differences in how they are measured. For SWMP, the area of bioretention is at the top of ponding. For GAR, it is at the surface of the bioretention gets A3 credit. In other words, only the area with bioretention media gets the A3 credit. If there is a side slope, that can get A1 od A2 credit. If you have vertical side slopes, say it has concrete walls, then GAR and SWM has the same area. *</a:t>
            </a:r>
          </a:p>
          <a:p>
            <a:r>
              <a:rPr lang="en-US" dirty="0"/>
              <a:t>So for the example plan, </a:t>
            </a:r>
            <a:r>
              <a:rPr lang="en-US" dirty="0" err="1"/>
              <a:t>wehad</a:t>
            </a:r>
            <a:r>
              <a:rPr lang="en-US" dirty="0"/>
              <a:t> a bioretention with 80sf. In the SWM plan, we can see that it matches with 80sf and the profile shows vertical side slopes. </a:t>
            </a:r>
          </a:p>
        </p:txBody>
      </p:sp>
      <p:sp>
        <p:nvSpPr>
          <p:cNvPr id="4" name="Slide Number Placeholder 3"/>
          <p:cNvSpPr>
            <a:spLocks noGrp="1"/>
          </p:cNvSpPr>
          <p:nvPr>
            <p:ph type="sldNum" sz="quarter" idx="5"/>
          </p:nvPr>
        </p:nvSpPr>
        <p:spPr/>
        <p:txBody>
          <a:bodyPr/>
          <a:lstStyle/>
          <a:p>
            <a:fld id="{9A4136BD-7B79-450C-81E8-22F777A14C5E}" type="slidenum">
              <a:rPr lang="en-US" smtClean="0"/>
              <a:t>14</a:t>
            </a:fld>
            <a:endParaRPr lang="en-US"/>
          </a:p>
        </p:txBody>
      </p:sp>
    </p:spTree>
    <p:extLst>
      <p:ext uri="{BB962C8B-B14F-4D97-AF65-F5344CB8AC3E}">
        <p14:creationId xmlns:p14="http://schemas.microsoft.com/office/powerpoint/2010/main" val="358881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we zone into the A2 area, where we also see a B3 credit as well. The A2 area is labeled with category area, and soil depth. The B3 credit is shown as tree #1. They show the </a:t>
            </a:r>
            <a:r>
              <a:rPr lang="en-US" dirty="0" err="1"/>
              <a:t>rootable</a:t>
            </a:r>
            <a:r>
              <a:rPr lang="en-US" dirty="0"/>
              <a:t> soil area as 225 sf, with a depth of 24” which gives RSV as 450 CF. They also shown the 16’ radius where the RSV must be within.</a:t>
            </a:r>
          </a:p>
          <a:p>
            <a:r>
              <a:rPr lang="en-US" dirty="0"/>
              <a:t>*Some notes on trees. A tree with mature canopy &lt;40’ is a minimum soil volume of 400cf within a 16’ radius. If the RSV is not met, it can qualify for B2 credit. Now for a larger tree, B4 mature </a:t>
            </a:r>
            <a:r>
              <a:rPr lang="en-US" dirty="0" err="1"/>
              <a:t>canopt</a:t>
            </a:r>
            <a:r>
              <a:rPr lang="en-US" dirty="0"/>
              <a:t> &gt;40, the min soil volume is 1000 </a:t>
            </a:r>
            <a:r>
              <a:rPr lang="en-US" dirty="0" err="1"/>
              <a:t>cf</a:t>
            </a:r>
            <a:r>
              <a:rPr lang="en-US" dirty="0"/>
              <a:t> within 27’ radius. </a:t>
            </a:r>
          </a:p>
          <a:p>
            <a:r>
              <a:rPr lang="en-US" dirty="0"/>
              <a:t>For A2 credit, you can only claim it if it is beneath vegetated wall, within RSR of a tree, or is preserved soils. There is a minimum of 2’ of soil depth and maximum of 3’ for calculations. </a:t>
            </a:r>
          </a:p>
          <a:p>
            <a:endParaRPr lang="en-US" dirty="0"/>
          </a:p>
          <a:p>
            <a:endParaRPr lang="en-US" dirty="0"/>
          </a:p>
          <a:p>
            <a:endParaRPr lang="en-US" dirty="0"/>
          </a:p>
          <a:p>
            <a:r>
              <a:rPr lang="en-US" dirty="0"/>
              <a:t>Note to presenter- not sure why tree area and A2 area are different in the plans.</a:t>
            </a:r>
          </a:p>
          <a:p>
            <a:r>
              <a:rPr lang="en-US" dirty="0"/>
              <a:t>Tree type can be found in GAR plant list, which we will go over later </a:t>
            </a:r>
          </a:p>
        </p:txBody>
      </p:sp>
      <p:sp>
        <p:nvSpPr>
          <p:cNvPr id="4" name="Slide Number Placeholder 3"/>
          <p:cNvSpPr>
            <a:spLocks noGrp="1"/>
          </p:cNvSpPr>
          <p:nvPr>
            <p:ph type="sldNum" sz="quarter" idx="5"/>
          </p:nvPr>
        </p:nvSpPr>
        <p:spPr/>
        <p:txBody>
          <a:bodyPr/>
          <a:lstStyle/>
          <a:p>
            <a:fld id="{DC9F4CBA-7DA7-4EE6-B5A5-561DC120AA1C}" type="slidenum">
              <a:rPr lang="en-US" smtClean="0"/>
              <a:t>15</a:t>
            </a:fld>
            <a:endParaRPr lang="en-US"/>
          </a:p>
        </p:txBody>
      </p:sp>
    </p:spTree>
    <p:extLst>
      <p:ext uri="{BB962C8B-B14F-4D97-AF65-F5344CB8AC3E}">
        <p14:creationId xmlns:p14="http://schemas.microsoft.com/office/powerpoint/2010/main" val="368515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cover green roofs in GAR. </a:t>
            </a:r>
          </a:p>
        </p:txBody>
      </p:sp>
      <p:sp>
        <p:nvSpPr>
          <p:cNvPr id="4" name="Slide Number Placeholder 3"/>
          <p:cNvSpPr>
            <a:spLocks noGrp="1"/>
          </p:cNvSpPr>
          <p:nvPr>
            <p:ph type="sldNum" sz="quarter" idx="5"/>
          </p:nvPr>
        </p:nvSpPr>
        <p:spPr/>
        <p:txBody>
          <a:bodyPr/>
          <a:lstStyle/>
          <a:p>
            <a:fld id="{9A4136BD-7B79-450C-81E8-22F777A14C5E}" type="slidenum">
              <a:rPr lang="en-US" smtClean="0"/>
              <a:t>16</a:t>
            </a:fld>
            <a:endParaRPr lang="en-US"/>
          </a:p>
        </p:txBody>
      </p:sp>
    </p:spTree>
    <p:extLst>
      <p:ext uri="{BB962C8B-B14F-4D97-AF65-F5344CB8AC3E}">
        <p14:creationId xmlns:p14="http://schemas.microsoft.com/office/powerpoint/2010/main" val="293476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17</a:t>
            </a:fld>
            <a:endParaRPr lang="en-US"/>
          </a:p>
        </p:txBody>
      </p:sp>
    </p:spTree>
    <p:extLst>
      <p:ext uri="{BB962C8B-B14F-4D97-AF65-F5344CB8AC3E}">
        <p14:creationId xmlns:p14="http://schemas.microsoft.com/office/powerpoint/2010/main" val="120410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information must match stormwater plans</a:t>
            </a:r>
          </a:p>
          <a:p>
            <a:r>
              <a:rPr lang="en-US" dirty="0"/>
              <a:t>4.25” extensive roof</a:t>
            </a:r>
          </a:p>
        </p:txBody>
      </p:sp>
      <p:sp>
        <p:nvSpPr>
          <p:cNvPr id="4" name="Slide Number Placeholder 3"/>
          <p:cNvSpPr>
            <a:spLocks noGrp="1"/>
          </p:cNvSpPr>
          <p:nvPr>
            <p:ph type="sldNum" sz="quarter" idx="5"/>
          </p:nvPr>
        </p:nvSpPr>
        <p:spPr/>
        <p:txBody>
          <a:bodyPr/>
          <a:lstStyle/>
          <a:p>
            <a:fld id="{DC9F4CBA-7DA7-4EE6-B5A5-561DC120AA1C}" type="slidenum">
              <a:rPr lang="en-US" smtClean="0"/>
              <a:t>18</a:t>
            </a:fld>
            <a:endParaRPr lang="en-US"/>
          </a:p>
        </p:txBody>
      </p:sp>
    </p:spTree>
    <p:extLst>
      <p:ext uri="{BB962C8B-B14F-4D97-AF65-F5344CB8AC3E}">
        <p14:creationId xmlns:p14="http://schemas.microsoft.com/office/powerpoint/2010/main" val="2591190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very detailed, simpler is okay</a:t>
            </a:r>
          </a:p>
        </p:txBody>
      </p:sp>
      <p:sp>
        <p:nvSpPr>
          <p:cNvPr id="4" name="Slide Number Placeholder 3"/>
          <p:cNvSpPr>
            <a:spLocks noGrp="1"/>
          </p:cNvSpPr>
          <p:nvPr>
            <p:ph type="sldNum" sz="quarter" idx="5"/>
          </p:nvPr>
        </p:nvSpPr>
        <p:spPr/>
        <p:txBody>
          <a:bodyPr/>
          <a:lstStyle/>
          <a:p>
            <a:fld id="{DC9F4CBA-7DA7-4EE6-B5A5-561DC120AA1C}" type="slidenum">
              <a:rPr lang="en-US" smtClean="0"/>
              <a:t>19</a:t>
            </a:fld>
            <a:endParaRPr lang="en-US"/>
          </a:p>
        </p:txBody>
      </p:sp>
    </p:spTree>
    <p:extLst>
      <p:ext uri="{BB962C8B-B14F-4D97-AF65-F5344CB8AC3E}">
        <p14:creationId xmlns:p14="http://schemas.microsoft.com/office/powerpoint/2010/main" val="403233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not stack &lt;8” vegetated roof with B2 credit. &gt;8” you can stack with B2</a:t>
            </a:r>
          </a:p>
          <a:p>
            <a:endParaRPr lang="en-US"/>
          </a:p>
          <a:p>
            <a:r>
              <a:rPr lang="en-US" dirty="0"/>
              <a:t>Cannot stack any vegetated roof with B1</a:t>
            </a:r>
          </a:p>
          <a:p>
            <a:r>
              <a:rPr lang="en-US" dirty="0"/>
              <a:t>Can stack C2 vegetated roof with B2</a:t>
            </a:r>
          </a:p>
          <a:p>
            <a:r>
              <a:rPr lang="en-US" dirty="0"/>
              <a:t>Check max native species %</a:t>
            </a: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20</a:t>
            </a:fld>
            <a:endParaRPr lang="en-US"/>
          </a:p>
        </p:txBody>
      </p:sp>
    </p:spTree>
    <p:extLst>
      <p:ext uri="{BB962C8B-B14F-4D97-AF65-F5344CB8AC3E}">
        <p14:creationId xmlns:p14="http://schemas.microsoft.com/office/powerpoint/2010/main" val="324190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definitions</a:t>
            </a:r>
          </a:p>
        </p:txBody>
      </p:sp>
      <p:sp>
        <p:nvSpPr>
          <p:cNvPr id="4" name="Slide Number Placeholder 3"/>
          <p:cNvSpPr>
            <a:spLocks noGrp="1"/>
          </p:cNvSpPr>
          <p:nvPr>
            <p:ph type="sldNum" sz="quarter" idx="5"/>
          </p:nvPr>
        </p:nvSpPr>
        <p:spPr/>
        <p:txBody>
          <a:bodyPr/>
          <a:lstStyle/>
          <a:p>
            <a:fld id="{DC9F4CBA-7DA7-4EE6-B5A5-561DC120AA1C}" type="slidenum">
              <a:rPr lang="en-US" smtClean="0"/>
              <a:t>3</a:t>
            </a:fld>
            <a:endParaRPr lang="en-US"/>
          </a:p>
        </p:txBody>
      </p:sp>
    </p:spTree>
    <p:extLst>
      <p:ext uri="{BB962C8B-B14F-4D97-AF65-F5344CB8AC3E}">
        <p14:creationId xmlns:p14="http://schemas.microsoft.com/office/powerpoint/2010/main" val="872611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not stack &lt;8” vegetated roof with B2 credit. &gt;8” you can stack with B2</a:t>
            </a:r>
          </a:p>
          <a:p>
            <a:endParaRPr lang="en-US"/>
          </a:p>
          <a:p>
            <a:r>
              <a:rPr lang="en-US" dirty="0"/>
              <a:t>Cannot stack any vegetated roof with B1</a:t>
            </a:r>
          </a:p>
          <a:p>
            <a:r>
              <a:rPr lang="en-US" dirty="0"/>
              <a:t>Can stack C2 vegetated roof with B2</a:t>
            </a:r>
          </a:p>
          <a:p>
            <a:r>
              <a:rPr lang="en-US" dirty="0"/>
              <a:t>Check max native species %</a:t>
            </a: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21</a:t>
            </a:fld>
            <a:endParaRPr lang="en-US"/>
          </a:p>
        </p:txBody>
      </p:sp>
    </p:spTree>
    <p:extLst>
      <p:ext uri="{BB962C8B-B14F-4D97-AF65-F5344CB8AC3E}">
        <p14:creationId xmlns:p14="http://schemas.microsoft.com/office/powerpoint/2010/main" val="310341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page- planting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*Private and PROW planting plan on different sheets- not required, easier for reviewers to see. Minimum planting schedule needs to be separated out</a:t>
            </a: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24</a:t>
            </a:fld>
            <a:endParaRPr lang="en-US"/>
          </a:p>
        </p:txBody>
      </p:sp>
    </p:spTree>
    <p:extLst>
      <p:ext uri="{BB962C8B-B14F-4D97-AF65-F5344CB8AC3E}">
        <p14:creationId xmlns:p14="http://schemas.microsoft.com/office/powerpoint/2010/main" val="129125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that scoresheet matches planting schedule</a:t>
            </a:r>
          </a:p>
          <a:p>
            <a:r>
              <a:rPr lang="en-US" dirty="0"/>
              <a:t>Would have been better if the category was labeled on this</a:t>
            </a:r>
          </a:p>
          <a:p>
            <a:r>
              <a:rPr lang="en-US" dirty="0"/>
              <a:t>- List is of things reviewers will check for. Single trunk trees min 1.5” caliper take 6” above ground</a:t>
            </a:r>
          </a:p>
        </p:txBody>
      </p:sp>
      <p:sp>
        <p:nvSpPr>
          <p:cNvPr id="4" name="Slide Number Placeholder 3"/>
          <p:cNvSpPr>
            <a:spLocks noGrp="1"/>
          </p:cNvSpPr>
          <p:nvPr>
            <p:ph type="sldNum" sz="quarter" idx="5"/>
          </p:nvPr>
        </p:nvSpPr>
        <p:spPr/>
        <p:txBody>
          <a:bodyPr/>
          <a:lstStyle/>
          <a:p>
            <a:fld id="{DC9F4CBA-7DA7-4EE6-B5A5-561DC120AA1C}" type="slidenum">
              <a:rPr lang="en-US" smtClean="0"/>
              <a:t>25</a:t>
            </a:fld>
            <a:endParaRPr lang="en-US"/>
          </a:p>
        </p:txBody>
      </p:sp>
    </p:spTree>
    <p:extLst>
      <p:ext uri="{BB962C8B-B14F-4D97-AF65-F5344CB8AC3E}">
        <p14:creationId xmlns:p14="http://schemas.microsoft.com/office/powerpoint/2010/main" val="3687271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that scoresheet matches planting schedule and plan</a:t>
            </a:r>
          </a:p>
          <a:p>
            <a:r>
              <a:rPr lang="en-US" dirty="0"/>
              <a:t>Would have been better if the category was labeled on this</a:t>
            </a:r>
          </a:p>
          <a:p>
            <a:r>
              <a:rPr lang="en-US" dirty="0"/>
              <a:t>- List is of things reviewers will check for. Single trunk trees min 1.5” caliper take 6” above ground</a:t>
            </a:r>
          </a:p>
        </p:txBody>
      </p:sp>
      <p:sp>
        <p:nvSpPr>
          <p:cNvPr id="4" name="Slide Number Placeholder 3"/>
          <p:cNvSpPr>
            <a:spLocks noGrp="1"/>
          </p:cNvSpPr>
          <p:nvPr>
            <p:ph type="sldNum" sz="quarter" idx="5"/>
          </p:nvPr>
        </p:nvSpPr>
        <p:spPr/>
        <p:txBody>
          <a:bodyPr/>
          <a:lstStyle/>
          <a:p>
            <a:fld id="{DC9F4CBA-7DA7-4EE6-B5A5-561DC120AA1C}" type="slidenum">
              <a:rPr lang="en-US" smtClean="0"/>
              <a:t>26</a:t>
            </a:fld>
            <a:endParaRPr lang="en-US"/>
          </a:p>
        </p:txBody>
      </p:sp>
    </p:spTree>
    <p:extLst>
      <p:ext uri="{BB962C8B-B14F-4D97-AF65-F5344CB8AC3E}">
        <p14:creationId xmlns:p14="http://schemas.microsoft.com/office/powerpoint/2010/main" val="22614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credit for invasive species, species specified in GAR guidebook and </a:t>
            </a:r>
            <a:r>
              <a:rPr lang="en-US" dirty="0" err="1"/>
              <a:t>plantlist</a:t>
            </a:r>
            <a:endParaRPr lang="en-US" dirty="0"/>
          </a:p>
          <a:p>
            <a:r>
              <a:rPr lang="en-US" dirty="0"/>
              <a:t>Invasives don’t have to be removed, but can’ t be proposed and can’t receive preservation credit (B5-8)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nativeplantcenter.net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C9F4CBA-7DA7-4EE6-B5A5-561DC120AA1C}" type="slidenum">
              <a:rPr lang="en-US" smtClean="0"/>
              <a:t>27</a:t>
            </a:fld>
            <a:endParaRPr lang="en-US"/>
          </a:p>
        </p:txBody>
      </p:sp>
    </p:spTree>
    <p:extLst>
      <p:ext uri="{BB962C8B-B14F-4D97-AF65-F5344CB8AC3E}">
        <p14:creationId xmlns:p14="http://schemas.microsoft.com/office/powerpoint/2010/main" val="3183147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that scoresheet and </a:t>
            </a:r>
            <a:r>
              <a:rPr lang="en-US" dirty="0" err="1"/>
              <a:t>schdule</a:t>
            </a:r>
            <a:r>
              <a:rPr lang="en-US" dirty="0"/>
              <a:t> match the plans</a:t>
            </a:r>
          </a:p>
          <a:p>
            <a:endParaRPr lang="en-US" dirty="0"/>
          </a:p>
          <a:p>
            <a:r>
              <a:rPr lang="en-US" dirty="0"/>
              <a:t>Check that the planting area will be large enough for the spacing of the plants</a:t>
            </a:r>
          </a:p>
        </p:txBody>
      </p:sp>
      <p:sp>
        <p:nvSpPr>
          <p:cNvPr id="4" name="Slide Number Placeholder 3"/>
          <p:cNvSpPr>
            <a:spLocks noGrp="1"/>
          </p:cNvSpPr>
          <p:nvPr>
            <p:ph type="sldNum" sz="quarter" idx="5"/>
          </p:nvPr>
        </p:nvSpPr>
        <p:spPr/>
        <p:txBody>
          <a:bodyPr/>
          <a:lstStyle/>
          <a:p>
            <a:fld id="{DC9F4CBA-7DA7-4EE6-B5A5-561DC120AA1C}" type="slidenum">
              <a:rPr lang="en-US" smtClean="0"/>
              <a:t>28</a:t>
            </a:fld>
            <a:endParaRPr lang="en-US"/>
          </a:p>
        </p:txBody>
      </p:sp>
    </p:spTree>
    <p:extLst>
      <p:ext uri="{BB962C8B-B14F-4D97-AF65-F5344CB8AC3E}">
        <p14:creationId xmlns:p14="http://schemas.microsoft.com/office/powerpoint/2010/main" val="2138851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that scoresheet and schedule match the plans</a:t>
            </a:r>
          </a:p>
          <a:p>
            <a:endParaRPr lang="en-US"/>
          </a:p>
          <a:p>
            <a:r>
              <a:rPr lang="en-US" dirty="0"/>
              <a:t>Check that the planting area will be large enough for the spacing of the plants, multiple plant spacing calculators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B2 credited by # of plants, so area not needed, but helpful</a:t>
            </a:r>
            <a:endParaRPr lang="en-US" sz="1800" dirty="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29</a:t>
            </a:fld>
            <a:endParaRPr lang="en-US"/>
          </a:p>
        </p:txBody>
      </p:sp>
    </p:spTree>
    <p:extLst>
      <p:ext uri="{BB962C8B-B14F-4D97-AF65-F5344CB8AC3E}">
        <p14:creationId xmlns:p14="http://schemas.microsoft.com/office/powerpoint/2010/main" val="1680269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Landscapa</a:t>
            </a:r>
            <a:r>
              <a:rPr lang="en-US" dirty="0"/>
              <a:t> maintenance plan required for all elements</a:t>
            </a:r>
          </a:p>
        </p:txBody>
      </p:sp>
      <p:sp>
        <p:nvSpPr>
          <p:cNvPr id="4" name="Slide Number Placeholder 3"/>
          <p:cNvSpPr>
            <a:spLocks noGrp="1"/>
          </p:cNvSpPr>
          <p:nvPr>
            <p:ph type="sldNum" sz="quarter" idx="5"/>
          </p:nvPr>
        </p:nvSpPr>
        <p:spPr/>
        <p:txBody>
          <a:bodyPr/>
          <a:lstStyle/>
          <a:p>
            <a:fld id="{DC9F4CBA-7DA7-4EE6-B5A5-561DC120AA1C}" type="slidenum">
              <a:rPr lang="en-US" smtClean="0"/>
              <a:t>30</a:t>
            </a:fld>
            <a:endParaRPr lang="en-US"/>
          </a:p>
        </p:txBody>
      </p:sp>
    </p:spTree>
    <p:extLst>
      <p:ext uri="{BB962C8B-B14F-4D97-AF65-F5344CB8AC3E}">
        <p14:creationId xmlns:p14="http://schemas.microsoft.com/office/powerpoint/2010/main" val="1433415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5850</a:t>
            </a:r>
          </a:p>
          <a:p>
            <a:r>
              <a:rPr lang="en-US" dirty="0"/>
              <a:t>Depth is between pavement layer and sub-grade</a:t>
            </a:r>
          </a:p>
          <a:p>
            <a:r>
              <a:rPr lang="en-US" dirty="0"/>
              <a:t>Can refer to SWM plan, not necessary to copy</a:t>
            </a: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33</a:t>
            </a:fld>
            <a:endParaRPr lang="en-US"/>
          </a:p>
        </p:txBody>
      </p:sp>
    </p:spTree>
    <p:extLst>
      <p:ext uri="{BB962C8B-B14F-4D97-AF65-F5344CB8AC3E}">
        <p14:creationId xmlns:p14="http://schemas.microsoft.com/office/powerpoint/2010/main" val="2102260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6771</a:t>
            </a:r>
          </a:p>
        </p:txBody>
      </p:sp>
      <p:sp>
        <p:nvSpPr>
          <p:cNvPr id="4" name="Slide Number Placeholder 3"/>
          <p:cNvSpPr>
            <a:spLocks noGrp="1"/>
          </p:cNvSpPr>
          <p:nvPr>
            <p:ph type="sldNum" sz="quarter" idx="5"/>
          </p:nvPr>
        </p:nvSpPr>
        <p:spPr/>
        <p:txBody>
          <a:bodyPr/>
          <a:lstStyle/>
          <a:p>
            <a:fld id="{DC9F4CBA-7DA7-4EE6-B5A5-561DC120AA1C}" type="slidenum">
              <a:rPr lang="en-US" smtClean="0"/>
              <a:t>34</a:t>
            </a:fld>
            <a:endParaRPr lang="en-US"/>
          </a:p>
        </p:txBody>
      </p:sp>
    </p:spTree>
    <p:extLst>
      <p:ext uri="{BB962C8B-B14F-4D97-AF65-F5344CB8AC3E}">
        <p14:creationId xmlns:p14="http://schemas.microsoft.com/office/powerpoint/2010/main" val="340897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the GAR scoresheet looks like. Th </a:t>
            </a:r>
            <a:r>
              <a:rPr lang="en-US" dirty="0" err="1"/>
              <a:t>einformation</a:t>
            </a:r>
            <a:r>
              <a:rPr lang="en-US" dirty="0"/>
              <a:t> on the scoresheet should be the same information on the plans. The scoresheet itself should be inserted into the plans. If you have different lots or zones on your plans, each lot or zone needs a </a:t>
            </a:r>
            <a:r>
              <a:rPr lang="en-US" dirty="0" err="1"/>
              <a:t>sparate</a:t>
            </a:r>
            <a:r>
              <a:rPr lang="en-US" dirty="0"/>
              <a:t> scoresheet. If you want more information on that, please go review the GAR training. </a:t>
            </a:r>
          </a:p>
          <a:p>
            <a:endParaRPr lang="en-US" dirty="0"/>
          </a:p>
          <a:p>
            <a:r>
              <a:rPr lang="en-US" dirty="0"/>
              <a:t>Here I have zoomed in on the top of the scoresheet. All of the information should be filled out. (click)The zone district of your lot can be found in property quest as* your total record lot area. The PROW should not be included in this area. Next enter in the minimum score required, also found on PQ. The </a:t>
            </a:r>
            <a:r>
              <a:rPr lang="en-US" dirty="0" err="1"/>
              <a:t>GARscore</a:t>
            </a:r>
            <a:r>
              <a:rPr lang="en-US" dirty="0"/>
              <a:t> will automatically be calculated as you fill in the rest of the form. This value should be equal to or greater than the </a:t>
            </a:r>
            <a:r>
              <a:rPr lang="en-US" dirty="0" err="1"/>
              <a:t>mn</a:t>
            </a:r>
            <a:r>
              <a:rPr lang="en-US" dirty="0"/>
              <a:t> score/ </a:t>
            </a:r>
          </a:p>
          <a:p>
            <a:endParaRPr lang="en-US" dirty="0"/>
          </a:p>
          <a:p>
            <a:endParaRPr lang="en-US" dirty="0"/>
          </a:p>
          <a:p>
            <a:r>
              <a:rPr lang="en-US" dirty="0"/>
              <a:t>Sheet needs to be in plans</a:t>
            </a:r>
          </a:p>
          <a:p>
            <a:r>
              <a:rPr lang="en-US" dirty="0"/>
              <a:t>All of top section needs to be filled out </a:t>
            </a:r>
          </a:p>
          <a:p>
            <a:r>
              <a:rPr lang="en-US" dirty="0"/>
              <a:t>Lot area- if your plan doesn’t fit the normal methods of GAR, ask your reviewer or include a narrative explaining why things are different </a:t>
            </a:r>
          </a:p>
          <a:p>
            <a:r>
              <a:rPr lang="en-US" dirty="0"/>
              <a:t>Min score found on property quest</a:t>
            </a:r>
          </a:p>
          <a:p>
            <a:r>
              <a:rPr lang="en-US" dirty="0"/>
              <a:t>PROW cannot be used for GAR</a:t>
            </a:r>
          </a:p>
          <a:p>
            <a:r>
              <a:rPr lang="en-US" dirty="0"/>
              <a:t>Include the GAR Scoresheet and Worksheet (if applicable) in the plans</a:t>
            </a:r>
          </a:p>
          <a:p>
            <a:pPr lvl="1"/>
            <a:r>
              <a:rPr lang="en-US" dirty="0"/>
              <a:t>If multiple zones, each zone needs it’s own scoresheet </a:t>
            </a:r>
          </a:p>
          <a:p>
            <a:pPr lvl="1"/>
            <a:endParaRPr lang="en-US" dirty="0"/>
          </a:p>
          <a:p>
            <a:pPr lvl="1"/>
            <a:r>
              <a:rPr lang="en-US" dirty="0"/>
              <a:t>Just note that they need separate score sheets, if need more information, go to other GAR training </a:t>
            </a:r>
          </a:p>
        </p:txBody>
      </p:sp>
      <p:sp>
        <p:nvSpPr>
          <p:cNvPr id="4" name="Slide Number Placeholder 3"/>
          <p:cNvSpPr>
            <a:spLocks noGrp="1"/>
          </p:cNvSpPr>
          <p:nvPr>
            <p:ph type="sldNum" sz="quarter" idx="5"/>
          </p:nvPr>
        </p:nvSpPr>
        <p:spPr/>
        <p:txBody>
          <a:bodyPr/>
          <a:lstStyle/>
          <a:p>
            <a:fld id="{DC9F4CBA-7DA7-4EE6-B5A5-561DC120AA1C}" type="slidenum">
              <a:rPr lang="en-US" smtClean="0"/>
              <a:t>4</a:t>
            </a:fld>
            <a:endParaRPr lang="en-US"/>
          </a:p>
        </p:txBody>
      </p:sp>
    </p:spTree>
    <p:extLst>
      <p:ext uri="{BB962C8B-B14F-4D97-AF65-F5344CB8AC3E}">
        <p14:creationId xmlns:p14="http://schemas.microsoft.com/office/powerpoint/2010/main" val="3178486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35</a:t>
            </a:fld>
            <a:endParaRPr lang="en-US"/>
          </a:p>
        </p:txBody>
      </p:sp>
    </p:spTree>
    <p:extLst>
      <p:ext uri="{BB962C8B-B14F-4D97-AF65-F5344CB8AC3E}">
        <p14:creationId xmlns:p14="http://schemas.microsoft.com/office/powerpoint/2010/main" val="33873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6611</a:t>
            </a:r>
          </a:p>
          <a:p>
            <a:endParaRPr lang="en-US"/>
          </a:p>
          <a:p>
            <a:r>
              <a:rPr lang="en-US" dirty="0"/>
              <a:t>Offset is for light </a:t>
            </a:r>
          </a:p>
          <a:p>
            <a:endParaRPr lang="en-US"/>
          </a:p>
          <a:p>
            <a:r>
              <a:rPr lang="en-US" dirty="0">
                <a:effectLst/>
                <a:latin typeface="Arial" panose="020B0604020202020204" pitchFamily="34" charset="0"/>
              </a:rPr>
              <a:t>Vegetated walls facing adjacent lots with zero lot-line development potential shall be at least 5 feet from a side or rear lot line. </a:t>
            </a:r>
          </a:p>
          <a:p>
            <a:r>
              <a:rPr lang="en-US" dirty="0">
                <a:effectLst/>
                <a:latin typeface="Arial" panose="020B0604020202020204" pitchFamily="34" charset="0"/>
              </a:rPr>
              <a:t>•Vegetated walls shall be at least 5 or more feet from adjacent, facing structures to allow adequate light penetration.</a:t>
            </a:r>
          </a:p>
          <a:p>
            <a:r>
              <a:rPr lang="en-US" dirty="0">
                <a:effectLst/>
                <a:latin typeface="Arial" panose="020B0604020202020204" pitchFamily="34" charset="0"/>
              </a:rPr>
              <a:t>The vegetated wall setback does not apply to lot lines abutting streets or alleys. •Vegetated walls should have a 5-foot clearance from all facing walls to allow adequate light penetration.</a:t>
            </a:r>
          </a:p>
          <a:p>
            <a:endParaRPr lang="en-US">
              <a:effectLst/>
              <a:latin typeface="Arial" panose="020B0604020202020204" pitchFamily="34" charset="0"/>
            </a:endParaRPr>
          </a:p>
          <a:p>
            <a:r>
              <a:rPr lang="en-US" dirty="0">
                <a:effectLst/>
                <a:latin typeface="Arial" panose="020B0604020202020204" pitchFamily="34" charset="0"/>
              </a:rPr>
              <a:t>Can not double count plants, already included </a:t>
            </a:r>
            <a:endParaRPr lang="en-US" dirty="0"/>
          </a:p>
        </p:txBody>
      </p:sp>
      <p:sp>
        <p:nvSpPr>
          <p:cNvPr id="4" name="Slide Number Placeholder 3"/>
          <p:cNvSpPr>
            <a:spLocks noGrp="1"/>
          </p:cNvSpPr>
          <p:nvPr>
            <p:ph type="sldNum" sz="quarter" idx="5"/>
          </p:nvPr>
        </p:nvSpPr>
        <p:spPr/>
        <p:txBody>
          <a:bodyPr/>
          <a:lstStyle/>
          <a:p>
            <a:fld id="{DC9F4CBA-7DA7-4EE6-B5A5-561DC120AA1C}" type="slidenum">
              <a:rPr lang="en-US" smtClean="0"/>
              <a:t>36</a:t>
            </a:fld>
            <a:endParaRPr lang="en-US"/>
          </a:p>
        </p:txBody>
      </p:sp>
    </p:spTree>
    <p:extLst>
      <p:ext uri="{BB962C8B-B14F-4D97-AF65-F5344CB8AC3E}">
        <p14:creationId xmlns:p14="http://schemas.microsoft.com/office/powerpoint/2010/main" val="2433362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need this information even when minor (no SWM)</a:t>
            </a:r>
          </a:p>
          <a:p>
            <a:endParaRPr lang="en-US"/>
          </a:p>
        </p:txBody>
      </p:sp>
      <p:sp>
        <p:nvSpPr>
          <p:cNvPr id="4" name="Slide Number Placeholder 3"/>
          <p:cNvSpPr>
            <a:spLocks noGrp="1"/>
          </p:cNvSpPr>
          <p:nvPr>
            <p:ph type="sldNum" sz="quarter" idx="5"/>
          </p:nvPr>
        </p:nvSpPr>
        <p:spPr/>
        <p:txBody>
          <a:bodyPr/>
          <a:lstStyle/>
          <a:p>
            <a:fld id="{DC9F4CBA-7DA7-4EE6-B5A5-561DC120AA1C}" type="slidenum">
              <a:rPr lang="en-US" smtClean="0"/>
              <a:t>37</a:t>
            </a:fld>
            <a:endParaRPr lang="en-US"/>
          </a:p>
        </p:txBody>
      </p:sp>
    </p:spTree>
    <p:extLst>
      <p:ext uri="{BB962C8B-B14F-4D97-AF65-F5344CB8AC3E}">
        <p14:creationId xmlns:p14="http://schemas.microsoft.com/office/powerpoint/2010/main" val="3095561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one people miss is soil amendments</a:t>
            </a:r>
          </a:p>
        </p:txBody>
      </p:sp>
      <p:sp>
        <p:nvSpPr>
          <p:cNvPr id="4" name="Slide Number Placeholder 3"/>
          <p:cNvSpPr>
            <a:spLocks noGrp="1"/>
          </p:cNvSpPr>
          <p:nvPr>
            <p:ph type="sldNum" sz="quarter" idx="5"/>
          </p:nvPr>
        </p:nvSpPr>
        <p:spPr/>
        <p:txBody>
          <a:bodyPr/>
          <a:lstStyle/>
          <a:p>
            <a:fld id="{DC9F4CBA-7DA7-4EE6-B5A5-561DC120AA1C}" type="slidenum">
              <a:rPr lang="en-US" smtClean="0"/>
              <a:t>38</a:t>
            </a:fld>
            <a:endParaRPr lang="en-US"/>
          </a:p>
        </p:txBody>
      </p:sp>
    </p:spTree>
    <p:extLst>
      <p:ext uri="{BB962C8B-B14F-4D97-AF65-F5344CB8AC3E}">
        <p14:creationId xmlns:p14="http://schemas.microsoft.com/office/powerpoint/2010/main" val="230294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are screen shots of property quest. Here you can see your lot type, zone, and lot area. If you click on the zoning link, it will bring </a:t>
            </a:r>
            <a:r>
              <a:rPr lang="en-US" dirty="0" err="1"/>
              <a:t>yout</a:t>
            </a:r>
            <a:r>
              <a:rPr lang="en-US" dirty="0"/>
              <a:t> o </a:t>
            </a:r>
          </a:p>
        </p:txBody>
      </p:sp>
      <p:sp>
        <p:nvSpPr>
          <p:cNvPr id="4" name="Slide Number Placeholder 3"/>
          <p:cNvSpPr>
            <a:spLocks noGrp="1"/>
          </p:cNvSpPr>
          <p:nvPr>
            <p:ph type="sldNum" sz="quarter" idx="5"/>
          </p:nvPr>
        </p:nvSpPr>
        <p:spPr/>
        <p:txBody>
          <a:bodyPr/>
          <a:lstStyle/>
          <a:p>
            <a:fld id="{DC9F4CBA-7DA7-4EE6-B5A5-561DC120AA1C}" type="slidenum">
              <a:rPr lang="en-US" smtClean="0"/>
              <a:t>5</a:t>
            </a:fld>
            <a:endParaRPr lang="en-US"/>
          </a:p>
        </p:txBody>
      </p:sp>
    </p:spTree>
    <p:extLst>
      <p:ext uri="{BB962C8B-B14F-4D97-AF65-F5344CB8AC3E}">
        <p14:creationId xmlns:p14="http://schemas.microsoft.com/office/powerpoint/2010/main" val="401759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And on here you will see the GAR for </a:t>
            </a:r>
            <a:r>
              <a:rPr lang="en-US" dirty="0" err="1"/>
              <a:t>tha</a:t>
            </a:r>
            <a:r>
              <a:rPr lang="en-US" dirty="0"/>
              <a:t> </a:t>
            </a:r>
            <a:r>
              <a:rPr lang="en-US" dirty="0" err="1"/>
              <a:t>tzone</a:t>
            </a:r>
            <a:r>
              <a:rPr lang="en-US" dirty="0"/>
              <a:t>. </a:t>
            </a:r>
          </a:p>
        </p:txBody>
      </p:sp>
      <p:sp>
        <p:nvSpPr>
          <p:cNvPr id="4" name="Slide Number Placeholder 3"/>
          <p:cNvSpPr>
            <a:spLocks noGrp="1"/>
          </p:cNvSpPr>
          <p:nvPr>
            <p:ph type="sldNum" sz="quarter" idx="5"/>
          </p:nvPr>
        </p:nvSpPr>
        <p:spPr/>
        <p:txBody>
          <a:bodyPr/>
          <a:lstStyle/>
          <a:p>
            <a:fld id="{9A4136BD-7B79-450C-81E8-22F777A14C5E}" type="slidenum">
              <a:rPr lang="en-US" smtClean="0"/>
              <a:t>6</a:t>
            </a:fld>
            <a:endParaRPr lang="en-US"/>
          </a:p>
        </p:txBody>
      </p:sp>
    </p:spTree>
    <p:extLst>
      <p:ext uri="{BB962C8B-B14F-4D97-AF65-F5344CB8AC3E}">
        <p14:creationId xmlns:p14="http://schemas.microsoft.com/office/powerpoint/2010/main" val="3219356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multiple lots within one permit, each lot must meet it’s GAR score. So in this example, the dotted line shows the lot division line. And each lot has their own scoresheet. </a:t>
            </a:r>
          </a:p>
          <a:p>
            <a:endParaRPr lang="en-US" dirty="0"/>
          </a:p>
          <a:p>
            <a:r>
              <a:rPr lang="en-US" dirty="0"/>
              <a:t>If you have multiple zones on a lot, you also must have separate score sheets. </a:t>
            </a:r>
          </a:p>
          <a:p>
            <a:endParaRPr lang="en-US" dirty="0"/>
          </a:p>
          <a:p>
            <a:r>
              <a:rPr lang="en-US" dirty="0"/>
              <a:t>15053</a:t>
            </a:r>
          </a:p>
          <a:p>
            <a:r>
              <a:rPr lang="en-US" dirty="0">
                <a:effectLst/>
                <a:latin typeface="Arial" panose="020B0604020202020204" pitchFamily="34" charset="0"/>
              </a:rPr>
              <a:t>Multiple/phased lots within one permit–Each lot must meet its GAR score</a:t>
            </a:r>
          </a:p>
          <a:p>
            <a:r>
              <a:rPr lang="en-US" dirty="0">
                <a:effectLst/>
                <a:latin typeface="Arial" panose="020B0604020202020204" pitchFamily="34" charset="0"/>
              </a:rPr>
              <a:t>Multiple zones in one lot–Each zone must meet score, but whole lot may be used </a:t>
            </a:r>
            <a:endParaRPr lang="en-US" dirty="0"/>
          </a:p>
        </p:txBody>
      </p:sp>
      <p:sp>
        <p:nvSpPr>
          <p:cNvPr id="4" name="Slide Number Placeholder 3"/>
          <p:cNvSpPr>
            <a:spLocks noGrp="1"/>
          </p:cNvSpPr>
          <p:nvPr>
            <p:ph type="sldNum" sz="quarter" idx="5"/>
          </p:nvPr>
        </p:nvSpPr>
        <p:spPr/>
        <p:txBody>
          <a:bodyPr/>
          <a:lstStyle/>
          <a:p>
            <a:fld id="{DC9F4CBA-7DA7-4EE6-B5A5-561DC120AA1C}" type="slidenum">
              <a:rPr lang="en-US" smtClean="0"/>
              <a:t>7</a:t>
            </a:fld>
            <a:endParaRPr lang="en-US"/>
          </a:p>
        </p:txBody>
      </p:sp>
    </p:spTree>
    <p:extLst>
      <p:ext uri="{BB962C8B-B14F-4D97-AF65-F5344CB8AC3E}">
        <p14:creationId xmlns:p14="http://schemas.microsoft.com/office/powerpoint/2010/main" val="80302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I will review an example GAR plan with all of the different components include on that plan. </a:t>
            </a:r>
          </a:p>
        </p:txBody>
      </p:sp>
      <p:sp>
        <p:nvSpPr>
          <p:cNvPr id="4" name="Slide Number Placeholder 3"/>
          <p:cNvSpPr>
            <a:spLocks noGrp="1"/>
          </p:cNvSpPr>
          <p:nvPr>
            <p:ph type="sldNum" sz="quarter" idx="5"/>
          </p:nvPr>
        </p:nvSpPr>
        <p:spPr/>
        <p:txBody>
          <a:bodyPr/>
          <a:lstStyle/>
          <a:p>
            <a:fld id="{9A4136BD-7B79-450C-81E8-22F777A14C5E}" type="slidenum">
              <a:rPr lang="en-US" smtClean="0"/>
              <a:t>8</a:t>
            </a:fld>
            <a:endParaRPr lang="en-US"/>
          </a:p>
        </p:txBody>
      </p:sp>
    </p:spTree>
    <p:extLst>
      <p:ext uri="{BB962C8B-B14F-4D97-AF65-F5344CB8AC3E}">
        <p14:creationId xmlns:p14="http://schemas.microsoft.com/office/powerpoint/2010/main" val="62752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this example plan has both GAR and SWM. It also has elements A1, landscape area… </a:t>
            </a:r>
          </a:p>
          <a:p>
            <a:r>
              <a:rPr lang="en-US" dirty="0"/>
              <a:t>B1, b2, b3 which are different plantings, C1 green roof, and a f1 bonus. </a:t>
            </a:r>
          </a:p>
          <a:p>
            <a:endParaRPr lang="en-US" dirty="0"/>
          </a:p>
          <a:p>
            <a:r>
              <a:rPr lang="en-US" dirty="0"/>
              <a:t>Plan details to set up b/g and remind audience of what each element is </a:t>
            </a:r>
          </a:p>
        </p:txBody>
      </p:sp>
      <p:sp>
        <p:nvSpPr>
          <p:cNvPr id="4" name="Slide Number Placeholder 3"/>
          <p:cNvSpPr>
            <a:spLocks noGrp="1"/>
          </p:cNvSpPr>
          <p:nvPr>
            <p:ph type="sldNum" sz="quarter" idx="5"/>
          </p:nvPr>
        </p:nvSpPr>
        <p:spPr/>
        <p:txBody>
          <a:bodyPr/>
          <a:lstStyle/>
          <a:p>
            <a:fld id="{DC9F4CBA-7DA7-4EE6-B5A5-561DC120AA1C}" type="slidenum">
              <a:rPr lang="en-US" smtClean="0"/>
              <a:t>9</a:t>
            </a:fld>
            <a:endParaRPr lang="en-US"/>
          </a:p>
        </p:txBody>
      </p:sp>
    </p:spTree>
    <p:extLst>
      <p:ext uri="{BB962C8B-B14F-4D97-AF65-F5344CB8AC3E}">
        <p14:creationId xmlns:p14="http://schemas.microsoft.com/office/powerpoint/2010/main" val="335944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sheet of the example plan 1. There is a lot of information on here but we will break down each section. You should include a north arrow and scale, include the property line, as PROW can not be used </a:t>
            </a:r>
            <a:r>
              <a:rPr lang="en-US" dirty="0" err="1"/>
              <a:t>ot</a:t>
            </a:r>
            <a:r>
              <a:rPr lang="en-US" dirty="0"/>
              <a:t> meet GAR, CLE signature block, include a legend- this plan actually didn’t have one. Green roof details- include the manufacturer, green rood plant schedule- will go over in detail later. Gar score sheet. So lets take a look at the scoresheet (done) </a:t>
            </a:r>
          </a:p>
          <a:p>
            <a:endParaRPr lang="en-US" dirty="0"/>
          </a:p>
          <a:p>
            <a:endParaRPr lang="en-US" dirty="0"/>
          </a:p>
          <a:p>
            <a:r>
              <a:rPr lang="en-US" dirty="0"/>
              <a:t>Property line- important because can’t use PROW</a:t>
            </a:r>
          </a:p>
          <a:p>
            <a:r>
              <a:rPr lang="en-US" dirty="0"/>
              <a:t>CLE must match SGS</a:t>
            </a:r>
          </a:p>
          <a:p>
            <a:r>
              <a:rPr lang="en-US" dirty="0"/>
              <a:t>Next we zoom into the plan and review the scoresheet</a:t>
            </a:r>
          </a:p>
          <a:p>
            <a:r>
              <a:rPr lang="en-US" dirty="0"/>
              <a:t>Legends are helpful, not required</a:t>
            </a:r>
          </a:p>
          <a:p>
            <a:r>
              <a:rPr lang="en-US" dirty="0"/>
              <a:t>Stamp not required</a:t>
            </a:r>
          </a:p>
          <a:p>
            <a:r>
              <a:rPr lang="en-US" dirty="0"/>
              <a:t>Now to look at the scoresheet</a:t>
            </a:r>
          </a:p>
        </p:txBody>
      </p:sp>
      <p:sp>
        <p:nvSpPr>
          <p:cNvPr id="4" name="Slide Number Placeholder 3"/>
          <p:cNvSpPr>
            <a:spLocks noGrp="1"/>
          </p:cNvSpPr>
          <p:nvPr>
            <p:ph type="sldNum" sz="quarter" idx="5"/>
          </p:nvPr>
        </p:nvSpPr>
        <p:spPr/>
        <p:txBody>
          <a:bodyPr/>
          <a:lstStyle/>
          <a:p>
            <a:fld id="{DC9F4CBA-7DA7-4EE6-B5A5-561DC120AA1C}" type="slidenum">
              <a:rPr lang="en-US" smtClean="0"/>
              <a:t>10</a:t>
            </a:fld>
            <a:endParaRPr lang="en-US"/>
          </a:p>
        </p:txBody>
      </p:sp>
    </p:spTree>
    <p:extLst>
      <p:ext uri="{BB962C8B-B14F-4D97-AF65-F5344CB8AC3E}">
        <p14:creationId xmlns:p14="http://schemas.microsoft.com/office/powerpoint/2010/main" val="368940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23B19-90B3-463C-969D-A250804D4D27}"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170622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23B19-90B3-463C-969D-A250804D4D27}"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0F7CD-F7BC-4984-B322-D6E4B2C3F7A9}" type="slidenum">
              <a:rPr lang="en-US" smtClean="0"/>
              <a:t>‹#›</a:t>
            </a:fld>
            <a:endParaRPr lang="en-US"/>
          </a:p>
        </p:txBody>
      </p:sp>
      <p:cxnSp>
        <p:nvCxnSpPr>
          <p:cNvPr id="7" name="Straight Connector 6">
            <a:extLst>
              <a:ext uri="{FF2B5EF4-FFF2-40B4-BE49-F238E27FC236}">
                <a16:creationId xmlns:a16="http://schemas.microsoft.com/office/drawing/2014/main" id="{8D84BD16-726C-4A9B-A526-72AC8CC529BE}"/>
              </a:ext>
            </a:extLst>
          </p:cNvPr>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4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23B19-90B3-463C-969D-A250804D4D27}"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342272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23B19-90B3-463C-969D-A250804D4D27}"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0F7CD-F7BC-4984-B322-D6E4B2C3F7A9}" type="slidenum">
              <a:rPr lang="en-US" smtClean="0"/>
              <a:t>‹#›</a:t>
            </a:fld>
            <a:endParaRPr lang="en-US"/>
          </a:p>
        </p:txBody>
      </p:sp>
      <p:cxnSp>
        <p:nvCxnSpPr>
          <p:cNvPr id="8" name="Straight Connector 7">
            <a:extLst>
              <a:ext uri="{FF2B5EF4-FFF2-40B4-BE49-F238E27FC236}">
                <a16:creationId xmlns:a16="http://schemas.microsoft.com/office/drawing/2014/main" id="{B11FE356-ABCE-476B-98DA-845608A10249}"/>
              </a:ext>
            </a:extLst>
          </p:cNvPr>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23B19-90B3-463C-969D-A250804D4D27}" type="datetimeFigureOut">
              <a:rPr lang="en-US" smtClean="0"/>
              <a:t>4/23/2022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C0F7CD-F7BC-4984-B322-D6E4B2C3F7A9}" type="slidenum">
              <a:rPr lang="en-US" smtClean="0"/>
              <a:t>‹#›</a:t>
            </a:fld>
            <a:endParaRPr lang="en-US"/>
          </a:p>
        </p:txBody>
      </p:sp>
      <p:cxnSp>
        <p:nvCxnSpPr>
          <p:cNvPr id="10" name="Straight Connector 9">
            <a:extLst>
              <a:ext uri="{FF2B5EF4-FFF2-40B4-BE49-F238E27FC236}">
                <a16:creationId xmlns:a16="http://schemas.microsoft.com/office/drawing/2014/main" id="{EB6CA3F3-D522-4AFB-9A39-E9B8979CB85E}"/>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487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23B19-90B3-463C-969D-A250804D4D27}" type="datetimeFigureOut">
              <a:rPr lang="en-US" smtClean="0"/>
              <a:t>4/23/2022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C0F7CD-F7BC-4984-B322-D6E4B2C3F7A9}" type="slidenum">
              <a:rPr lang="en-US" smtClean="0"/>
              <a:t>‹#›</a:t>
            </a:fld>
            <a:endParaRPr lang="en-US"/>
          </a:p>
        </p:txBody>
      </p:sp>
      <p:cxnSp>
        <p:nvCxnSpPr>
          <p:cNvPr id="6" name="Straight Connector 5">
            <a:extLst>
              <a:ext uri="{FF2B5EF4-FFF2-40B4-BE49-F238E27FC236}">
                <a16:creationId xmlns:a16="http://schemas.microsoft.com/office/drawing/2014/main" id="{9D38EB6C-E6B1-4038-8FAD-1E538C6089DC}"/>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32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23B19-90B3-463C-969D-A250804D4D27}" type="datetimeFigureOut">
              <a:rPr lang="en-US" smtClean="0"/>
              <a:t>4/23/2022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3378507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23B19-90B3-463C-969D-A250804D4D27}"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259789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cxnSp>
        <p:nvCxnSpPr>
          <p:cNvPr id="7" name="Straight Connector 6">
            <a:extLst>
              <a:ext uri="{FF2B5EF4-FFF2-40B4-BE49-F238E27FC236}">
                <a16:creationId xmlns:a16="http://schemas.microsoft.com/office/drawing/2014/main" id="{8D84BD16-726C-4A9B-A526-72AC8CC529BE}"/>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737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23B19-90B3-463C-969D-A250804D4D27}"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17362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23B19-90B3-463C-969D-A250804D4D27}"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728786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23B19-90B3-463C-969D-A250804D4D27}"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0F7CD-F7BC-4984-B322-D6E4B2C3F7A9}" type="slidenum">
              <a:rPr lang="en-US" smtClean="0"/>
              <a:t>‹#›</a:t>
            </a:fld>
            <a:endParaRPr lang="en-US"/>
          </a:p>
        </p:txBody>
      </p:sp>
    </p:spTree>
    <p:extLst>
      <p:ext uri="{BB962C8B-B14F-4D97-AF65-F5344CB8AC3E}">
        <p14:creationId xmlns:p14="http://schemas.microsoft.com/office/powerpoint/2010/main" val="380673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4/23/2022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cxnSp>
        <p:nvCxnSpPr>
          <p:cNvPr id="8" name="Straight Connector 7">
            <a:extLst>
              <a:ext uri="{FF2B5EF4-FFF2-40B4-BE49-F238E27FC236}">
                <a16:creationId xmlns:a16="http://schemas.microsoft.com/office/drawing/2014/main" id="{B11FE356-ABCE-476B-98DA-845608A10249}"/>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4/23/2022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4/23/2022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4/23/2022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4/23/2022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077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4/23/2022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pic>
        <p:nvPicPr>
          <p:cNvPr id="10" name="Picture 9">
            <a:extLst>
              <a:ext uri="{FF2B5EF4-FFF2-40B4-BE49-F238E27FC236}">
                <a16:creationId xmlns:a16="http://schemas.microsoft.com/office/drawing/2014/main" id="{22AF2D1C-CD1E-4F5E-B94E-9EBAD31629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US" sz="2800" kern="1200" dirty="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077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23B19-90B3-463C-969D-A250804D4D27}" type="datetimeFigureOut">
              <a:rPr lang="en-US" smtClean="0"/>
              <a:t>4/23/2022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0F7CD-F7BC-4984-B322-D6E4B2C3F7A9}" type="slidenum">
              <a:rPr lang="en-US" smtClean="0"/>
              <a:t>‹#›</a:t>
            </a:fld>
            <a:endParaRPr lang="en-US"/>
          </a:p>
        </p:txBody>
      </p:sp>
      <p:pic>
        <p:nvPicPr>
          <p:cNvPr id="10" name="Picture 9">
            <a:extLst>
              <a:ext uri="{FF2B5EF4-FFF2-40B4-BE49-F238E27FC236}">
                <a16:creationId xmlns:a16="http://schemas.microsoft.com/office/drawing/2014/main" id="{22AF2D1C-CD1E-4F5E-B94E-9EBAD31629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Tree>
    <p:extLst>
      <p:ext uri="{BB962C8B-B14F-4D97-AF65-F5344CB8AC3E}">
        <p14:creationId xmlns:p14="http://schemas.microsoft.com/office/powerpoint/2010/main" val="480271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lang="en-US" sz="2800" kern="1200" dirty="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2.emf"/><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4.m4a"/><Relationship Id="rId7" Type="http://schemas.openxmlformats.org/officeDocument/2006/relationships/image" Target="../media/image13.pn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16.emf"/><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0.m4a"/><Relationship Id="rId7" Type="http://schemas.openxmlformats.org/officeDocument/2006/relationships/image" Target="../media/image16.emf"/><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8.emf"/><Relationship Id="rId5" Type="http://schemas.openxmlformats.org/officeDocument/2006/relationships/notesSlide" Target="../notesSlides/notesSlide19.xml"/><Relationship Id="rId4"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18.emf"/><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5.m4a"/><Relationship Id="rId7" Type="http://schemas.openxmlformats.org/officeDocument/2006/relationships/image" Target="../media/image12.emf"/><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23.xml"/><Relationship Id="rId4"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audio" Target="../media/media28.m4a"/><Relationship Id="rId7" Type="http://schemas.openxmlformats.org/officeDocument/2006/relationships/image" Target="../media/image3.png"/><Relationship Id="rId2" Type="http://schemas.microsoft.com/office/2007/relationships/media" Target="../media/media28.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26.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comments" Target="../comments/commen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6.emf"/><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audio" Target="../media/media35.m4a"/><Relationship Id="rId7" Type="http://schemas.openxmlformats.org/officeDocument/2006/relationships/image" Target="../media/image28.emf"/><Relationship Id="rId2" Type="http://schemas.microsoft.com/office/2007/relationships/media" Target="../media/media35.m4a"/><Relationship Id="rId1" Type="http://schemas.openxmlformats.org/officeDocument/2006/relationships/tags" Target="../tags/tag14.xml"/><Relationship Id="rId6" Type="http://schemas.openxmlformats.org/officeDocument/2006/relationships/image" Target="../media/image27.emf"/><Relationship Id="rId5" Type="http://schemas.openxmlformats.org/officeDocument/2006/relationships/notesSlide" Target="../notesSlides/notesSlide31.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30.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4" cstate="email">
            <a:lum bright="70000" contrast="-70000"/>
            <a:extLst>
              <a:ext uri="{BEBA8EAE-BF5A-486C-A8C5-ECC9F3942E4B}">
                <a14:imgProps xmlns:a14="http://schemas.microsoft.com/office/drawing/2010/main">
                  <a14:imgLayer r:embed="rId5">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a:xfrm>
            <a:off x="722313" y="3926648"/>
            <a:ext cx="7772400" cy="1362075"/>
          </a:xfrm>
        </p:spPr>
        <p:txBody>
          <a:bodyPr vert="horz" lIns="91440" tIns="45720" rIns="91440" bIns="45720" rtlCol="0" anchor="ctr">
            <a:noAutofit/>
          </a:bodyPr>
          <a:lstStyle/>
          <a:p>
            <a:r>
              <a:rPr lang="en-US" dirty="0">
                <a:solidFill>
                  <a:schemeClr val="accent1"/>
                </a:solidFill>
              </a:rPr>
              <a:t>GAR PLAN REVIEW and Score sheet</a:t>
            </a:r>
            <a:endParaRPr lang="en-US" dirty="0"/>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a:xfrm>
            <a:off x="722313" y="2426461"/>
            <a:ext cx="7772400" cy="1500187"/>
          </a:xfrm>
        </p:spPr>
        <p:txBody>
          <a:bodyPr/>
          <a:lstStyle/>
          <a:p>
            <a:endParaRPr lang="en-US"/>
          </a:p>
        </p:txBody>
      </p:sp>
      <p:pic>
        <p:nvPicPr>
          <p:cNvPr id="2" name="Audio 1">
            <a:hlinkClick r:id="" action="ppaction://media"/>
            <a:extLst>
              <a:ext uri="{FF2B5EF4-FFF2-40B4-BE49-F238E27FC236}">
                <a16:creationId xmlns:a16="http://schemas.microsoft.com/office/drawing/2014/main" id="{7087A99A-ABAB-45AA-B43D-161DBC158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3173768"/>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3538-E5F0-4136-9A15-71C7D5C1AA94}"/>
              </a:ext>
            </a:extLst>
          </p:cNvPr>
          <p:cNvSpPr>
            <a:spLocks noGrp="1"/>
          </p:cNvSpPr>
          <p:nvPr>
            <p:ph type="title"/>
          </p:nvPr>
        </p:nvSpPr>
        <p:spPr>
          <a:xfrm>
            <a:off x="114300" y="251147"/>
            <a:ext cx="8845142" cy="400262"/>
          </a:xfrm>
        </p:spPr>
        <p:txBody>
          <a:bodyPr>
            <a:normAutofit fontScale="90000"/>
          </a:bodyPr>
          <a:lstStyle/>
          <a:p>
            <a:r>
              <a:rPr lang="en-US" dirty="0"/>
              <a:t>EXAMPLE PLAN 1: PAGE 1- SITE PLAN AND GREEN ROOF </a:t>
            </a:r>
          </a:p>
        </p:txBody>
      </p:sp>
      <p:sp>
        <p:nvSpPr>
          <p:cNvPr id="3" name="Content Placeholder 2">
            <a:extLst>
              <a:ext uri="{FF2B5EF4-FFF2-40B4-BE49-F238E27FC236}">
                <a16:creationId xmlns:a16="http://schemas.microsoft.com/office/drawing/2014/main" id="{F8E79777-72ED-49EA-B984-976894BF82C9}"/>
              </a:ext>
            </a:extLst>
          </p:cNvPr>
          <p:cNvSpPr>
            <a:spLocks noGrp="1"/>
          </p:cNvSpPr>
          <p:nvPr>
            <p:ph idx="1"/>
          </p:nvPr>
        </p:nvSpPr>
        <p:spPr/>
        <p:txBody>
          <a:bodyPr/>
          <a:lstStyle/>
          <a:p>
            <a:endParaRPr lang="en-US"/>
          </a:p>
        </p:txBody>
      </p:sp>
      <p:grpSp>
        <p:nvGrpSpPr>
          <p:cNvPr id="17" name="Group 16">
            <a:extLst>
              <a:ext uri="{FF2B5EF4-FFF2-40B4-BE49-F238E27FC236}">
                <a16:creationId xmlns:a16="http://schemas.microsoft.com/office/drawing/2014/main" id="{3B6CB4C7-567D-4B52-9F56-7DBF43ED7FA0}"/>
              </a:ext>
            </a:extLst>
          </p:cNvPr>
          <p:cNvGrpSpPr/>
          <p:nvPr/>
        </p:nvGrpSpPr>
        <p:grpSpPr>
          <a:xfrm>
            <a:off x="0" y="765387"/>
            <a:ext cx="9144000" cy="6092612"/>
            <a:chOff x="0" y="765387"/>
            <a:chExt cx="9144000" cy="6092612"/>
          </a:xfrm>
        </p:grpSpPr>
        <p:pic>
          <p:nvPicPr>
            <p:cNvPr id="4" name="Picture 3">
              <a:extLst>
                <a:ext uri="{FF2B5EF4-FFF2-40B4-BE49-F238E27FC236}">
                  <a16:creationId xmlns:a16="http://schemas.microsoft.com/office/drawing/2014/main" id="{148FEDBD-6E82-444D-AA13-F4CF54FA7280}"/>
                </a:ext>
              </a:extLst>
            </p:cNvPr>
            <p:cNvPicPr>
              <a:picLocks noChangeAspect="1"/>
            </p:cNvPicPr>
            <p:nvPr/>
          </p:nvPicPr>
          <p:blipFill>
            <a:blip r:embed="rId6"/>
            <a:stretch>
              <a:fillRect/>
            </a:stretch>
          </p:blipFill>
          <p:spPr>
            <a:xfrm>
              <a:off x="0" y="765387"/>
              <a:ext cx="9144000" cy="6092612"/>
            </a:xfrm>
            <a:prstGeom prst="rect">
              <a:avLst/>
            </a:prstGeom>
          </p:spPr>
        </p:pic>
        <p:grpSp>
          <p:nvGrpSpPr>
            <p:cNvPr id="16" name="Group 15">
              <a:extLst>
                <a:ext uri="{FF2B5EF4-FFF2-40B4-BE49-F238E27FC236}">
                  <a16:creationId xmlns:a16="http://schemas.microsoft.com/office/drawing/2014/main" id="{DCD2C0C0-45B9-4E06-A72F-83ADAB8F8B38}"/>
                </a:ext>
              </a:extLst>
            </p:cNvPr>
            <p:cNvGrpSpPr/>
            <p:nvPr/>
          </p:nvGrpSpPr>
          <p:grpSpPr>
            <a:xfrm>
              <a:off x="5975191" y="897622"/>
              <a:ext cx="3093308" cy="5819884"/>
              <a:chOff x="5975191" y="897622"/>
              <a:chExt cx="3093308" cy="5819884"/>
            </a:xfrm>
          </p:grpSpPr>
          <p:sp>
            <p:nvSpPr>
              <p:cNvPr id="5" name="Rectangle 4">
                <a:extLst>
                  <a:ext uri="{FF2B5EF4-FFF2-40B4-BE49-F238E27FC236}">
                    <a16:creationId xmlns:a16="http://schemas.microsoft.com/office/drawing/2014/main" id="{5CBFCB5E-E188-46E5-AA31-833148DF070A}"/>
                  </a:ext>
                </a:extLst>
              </p:cNvPr>
              <p:cNvSpPr/>
              <p:nvPr/>
            </p:nvSpPr>
            <p:spPr>
              <a:xfrm>
                <a:off x="8515350" y="897622"/>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CFCBBB-83A7-460A-A540-D73F3B8DA714}"/>
                  </a:ext>
                </a:extLst>
              </p:cNvPr>
              <p:cNvSpPr/>
              <p:nvPr/>
            </p:nvSpPr>
            <p:spPr>
              <a:xfrm>
                <a:off x="8590851" y="3429001"/>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7" name="Oval 6">
                <a:extLst>
                  <a:ext uri="{FF2B5EF4-FFF2-40B4-BE49-F238E27FC236}">
                    <a16:creationId xmlns:a16="http://schemas.microsoft.com/office/drawing/2014/main" id="{0CDD0B22-3DF2-48E4-B044-530E269877BA}"/>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8" name="TextBox 7">
                <a:extLst>
                  <a:ext uri="{FF2B5EF4-FFF2-40B4-BE49-F238E27FC236}">
                    <a16:creationId xmlns:a16="http://schemas.microsoft.com/office/drawing/2014/main" id="{ED53C99E-6156-4C9E-BD37-08BE76AD0F02}"/>
                  </a:ext>
                </a:extLst>
              </p:cNvPr>
              <p:cNvSpPr txBox="1"/>
              <p:nvPr/>
            </p:nvSpPr>
            <p:spPr>
              <a:xfrm>
                <a:off x="5975191" y="6299199"/>
                <a:ext cx="781368" cy="369332"/>
              </a:xfrm>
              <a:prstGeom prst="rect">
                <a:avLst/>
              </a:prstGeom>
              <a:noFill/>
            </p:spPr>
            <p:txBody>
              <a:bodyPr wrap="none" rtlCol="0">
                <a:spAutoFit/>
              </a:bodyPr>
              <a:lstStyle/>
              <a:p>
                <a:r>
                  <a:rPr lang="en-US"/>
                  <a:t>Stamp</a:t>
                </a:r>
              </a:p>
            </p:txBody>
          </p:sp>
          <p:sp>
            <p:nvSpPr>
              <p:cNvPr id="9" name="Rectangle 8">
                <a:extLst>
                  <a:ext uri="{FF2B5EF4-FFF2-40B4-BE49-F238E27FC236}">
                    <a16:creationId xmlns:a16="http://schemas.microsoft.com/office/drawing/2014/main" id="{9AB86C56-5C06-4D7C-9DE1-22FE2C487A97}"/>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0" name="Rectangle 9">
                <a:extLst>
                  <a:ext uri="{FF2B5EF4-FFF2-40B4-BE49-F238E27FC236}">
                    <a16:creationId xmlns:a16="http://schemas.microsoft.com/office/drawing/2014/main" id="{17142B74-5400-47CE-BA7E-05A4FA8AE2AF}"/>
                  </a:ext>
                </a:extLst>
              </p:cNvPr>
              <p:cNvSpPr/>
              <p:nvPr/>
            </p:nvSpPr>
            <p:spPr>
              <a:xfrm>
                <a:off x="7200900"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1" name="Rectangle 10">
                <a:extLst>
                  <a:ext uri="{FF2B5EF4-FFF2-40B4-BE49-F238E27FC236}">
                    <a16:creationId xmlns:a16="http://schemas.microsoft.com/office/drawing/2014/main" id="{C2C60653-EE25-4A68-96DA-82B4DCFB34ED}"/>
                  </a:ext>
                </a:extLst>
              </p:cNvPr>
              <p:cNvSpPr/>
              <p:nvPr/>
            </p:nvSpPr>
            <p:spPr>
              <a:xfrm>
                <a:off x="7108824" y="620040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1335E146-94D4-4F97-9E66-A768B1A47A9D}"/>
                  </a:ext>
                </a:extLst>
              </p:cNvPr>
              <p:cNvSpPr/>
              <p:nvPr/>
            </p:nvSpPr>
            <p:spPr>
              <a:xfrm>
                <a:off x="7882096" y="6322615"/>
                <a:ext cx="314326"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3" name="Rectangle 12">
                <a:extLst>
                  <a:ext uri="{FF2B5EF4-FFF2-40B4-BE49-F238E27FC236}">
                    <a16:creationId xmlns:a16="http://schemas.microsoft.com/office/drawing/2014/main" id="{683E716C-DB9B-455B-B176-9DC9C42069FF}"/>
                  </a:ext>
                </a:extLst>
              </p:cNvPr>
              <p:cNvSpPr/>
              <p:nvPr/>
            </p:nvSpPr>
            <p:spPr>
              <a:xfrm>
                <a:off x="7293769" y="986247"/>
                <a:ext cx="35480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A0A94F-EB97-4119-B7F5-6E58CAB6FB7B}"/>
                  </a:ext>
                </a:extLst>
              </p:cNvPr>
              <p:cNvSpPr/>
              <p:nvPr/>
            </p:nvSpPr>
            <p:spPr>
              <a:xfrm>
                <a:off x="7861856" y="1017690"/>
                <a:ext cx="15105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103707-E6E7-47B2-AA7F-37AF0D26454A}"/>
                  </a:ext>
                </a:extLst>
              </p:cNvPr>
              <p:cNvSpPr/>
              <p:nvPr/>
            </p:nvSpPr>
            <p:spPr>
              <a:xfrm>
                <a:off x="8083549" y="1017690"/>
                <a:ext cx="15105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E12590BE-D3D9-46CD-8ACF-96337588D629}"/>
              </a:ext>
            </a:extLst>
          </p:cNvPr>
          <p:cNvGrpSpPr/>
          <p:nvPr/>
        </p:nvGrpSpPr>
        <p:grpSpPr>
          <a:xfrm>
            <a:off x="6989823" y="210514"/>
            <a:ext cx="1938435" cy="3104186"/>
            <a:chOff x="5408894" y="5809365"/>
            <a:chExt cx="1938435" cy="3104186"/>
          </a:xfrm>
        </p:grpSpPr>
        <p:sp>
          <p:nvSpPr>
            <p:cNvPr id="19" name="TextBox 18">
              <a:extLst>
                <a:ext uri="{FF2B5EF4-FFF2-40B4-BE49-F238E27FC236}">
                  <a16:creationId xmlns:a16="http://schemas.microsoft.com/office/drawing/2014/main" id="{5EC401E4-50C0-42CA-A337-33CC619032E2}"/>
                </a:ext>
              </a:extLst>
            </p:cNvPr>
            <p:cNvSpPr txBox="1"/>
            <p:nvPr/>
          </p:nvSpPr>
          <p:spPr>
            <a:xfrm>
              <a:off x="5408894" y="6481635"/>
              <a:ext cx="1525527" cy="2431916"/>
            </a:xfrm>
            <a:prstGeom prst="rect">
              <a:avLst/>
            </a:prstGeom>
            <a:noFill/>
            <a:ln w="28575">
              <a:solidFill>
                <a:schemeClr val="accent4"/>
              </a:solidFill>
            </a:ln>
          </p:spPr>
          <p:txBody>
            <a:bodyPr wrap="square" rtlCol="0">
              <a:spAutoFit/>
            </a:bodyPr>
            <a:lstStyle/>
            <a:p>
              <a:endParaRPr lang="en-US" sz="900"/>
            </a:p>
          </p:txBody>
        </p:sp>
        <p:sp>
          <p:nvSpPr>
            <p:cNvPr id="20" name="TextBox 19">
              <a:extLst>
                <a:ext uri="{FF2B5EF4-FFF2-40B4-BE49-F238E27FC236}">
                  <a16:creationId xmlns:a16="http://schemas.microsoft.com/office/drawing/2014/main" id="{E870181A-C15A-43AF-BE98-AD6230349876}"/>
                </a:ext>
              </a:extLst>
            </p:cNvPr>
            <p:cNvSpPr txBox="1"/>
            <p:nvPr/>
          </p:nvSpPr>
          <p:spPr>
            <a:xfrm>
              <a:off x="5803845" y="5809365"/>
              <a:ext cx="1543484" cy="369332"/>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ctr"/>
              <a:r>
                <a:rPr lang="en-US"/>
                <a:t>Scoresheet</a:t>
              </a:r>
            </a:p>
          </p:txBody>
        </p:sp>
        <p:cxnSp>
          <p:nvCxnSpPr>
            <p:cNvPr id="21" name="Straight Arrow Connector 20">
              <a:extLst>
                <a:ext uri="{FF2B5EF4-FFF2-40B4-BE49-F238E27FC236}">
                  <a16:creationId xmlns:a16="http://schemas.microsoft.com/office/drawing/2014/main" id="{F6F41C2C-76D8-4FF0-99ED-343073C946CE}"/>
                </a:ext>
              </a:extLst>
            </p:cNvPr>
            <p:cNvCxnSpPr>
              <a:cxnSpLocks/>
              <a:stCxn id="20" idx="2"/>
              <a:endCxn id="19" idx="0"/>
            </p:cNvCxnSpPr>
            <p:nvPr/>
          </p:nvCxnSpPr>
          <p:spPr>
            <a:xfrm flipH="1">
              <a:off x="6171658" y="6178697"/>
              <a:ext cx="403929" cy="30293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3635D2E-0E5D-4E2B-8FB4-9E94E53F4599}"/>
              </a:ext>
            </a:extLst>
          </p:cNvPr>
          <p:cNvGrpSpPr/>
          <p:nvPr/>
        </p:nvGrpSpPr>
        <p:grpSpPr>
          <a:xfrm>
            <a:off x="416698" y="882784"/>
            <a:ext cx="6573125" cy="1621148"/>
            <a:chOff x="3617383" y="6481635"/>
            <a:chExt cx="6573125" cy="1621148"/>
          </a:xfrm>
        </p:grpSpPr>
        <p:sp>
          <p:nvSpPr>
            <p:cNvPr id="23" name="TextBox 22">
              <a:extLst>
                <a:ext uri="{FF2B5EF4-FFF2-40B4-BE49-F238E27FC236}">
                  <a16:creationId xmlns:a16="http://schemas.microsoft.com/office/drawing/2014/main" id="{707B9245-9E3D-4A2D-B8C4-E23AD21A9833}"/>
                </a:ext>
              </a:extLst>
            </p:cNvPr>
            <p:cNvSpPr txBox="1"/>
            <p:nvPr/>
          </p:nvSpPr>
          <p:spPr>
            <a:xfrm>
              <a:off x="5408894" y="6481635"/>
              <a:ext cx="4781614" cy="1621148"/>
            </a:xfrm>
            <a:prstGeom prst="rect">
              <a:avLst/>
            </a:prstGeom>
            <a:noFill/>
            <a:ln w="28575">
              <a:solidFill>
                <a:schemeClr val="accent6"/>
              </a:solidFill>
            </a:ln>
          </p:spPr>
          <p:txBody>
            <a:bodyPr wrap="square" rtlCol="0">
              <a:spAutoFit/>
            </a:bodyPr>
            <a:lstStyle/>
            <a:p>
              <a:endParaRPr lang="en-US" sz="900"/>
            </a:p>
          </p:txBody>
        </p:sp>
        <p:sp>
          <p:nvSpPr>
            <p:cNvPr id="24" name="TextBox 23">
              <a:extLst>
                <a:ext uri="{FF2B5EF4-FFF2-40B4-BE49-F238E27FC236}">
                  <a16:creationId xmlns:a16="http://schemas.microsoft.com/office/drawing/2014/main" id="{F310E1FB-1106-474A-A4B2-84351A8C17DD}"/>
                </a:ext>
              </a:extLst>
            </p:cNvPr>
            <p:cNvSpPr txBox="1"/>
            <p:nvPr/>
          </p:nvSpPr>
          <p:spPr>
            <a:xfrm>
              <a:off x="3617383" y="6517383"/>
              <a:ext cx="1266824" cy="923330"/>
            </a:xfrm>
            <a:prstGeom prst="rect">
              <a:avLst/>
            </a:prstGeom>
            <a:solidFill>
              <a:srgbClr val="FFFFFF">
                <a:alpha val="74902"/>
              </a:srgbClr>
            </a:solidFill>
            <a:ln w="28575">
              <a:solidFill>
                <a:schemeClr val="accent6"/>
              </a:solidFill>
            </a:ln>
          </p:spPr>
          <p:txBody>
            <a:bodyPr wrap="square" rtlCol="0">
              <a:spAutoFit/>
            </a:bodyPr>
            <a:lstStyle>
              <a:defPPr>
                <a:defRPr lang="en-US"/>
              </a:defPPr>
              <a:lvl1pPr algn="r"/>
            </a:lstStyle>
            <a:p>
              <a:pPr algn="ctr"/>
              <a:r>
                <a:rPr lang="en-US"/>
                <a:t>Green Roof Details</a:t>
              </a:r>
            </a:p>
          </p:txBody>
        </p:sp>
        <p:cxnSp>
          <p:nvCxnSpPr>
            <p:cNvPr id="25" name="Straight Arrow Connector 24">
              <a:extLst>
                <a:ext uri="{FF2B5EF4-FFF2-40B4-BE49-F238E27FC236}">
                  <a16:creationId xmlns:a16="http://schemas.microsoft.com/office/drawing/2014/main" id="{1F219022-26CF-4A01-BDCC-12CCA6E17CC0}"/>
                </a:ext>
              </a:extLst>
            </p:cNvPr>
            <p:cNvCxnSpPr>
              <a:cxnSpLocks/>
              <a:stCxn id="24" idx="3"/>
              <a:endCxn id="23" idx="1"/>
            </p:cNvCxnSpPr>
            <p:nvPr/>
          </p:nvCxnSpPr>
          <p:spPr>
            <a:xfrm>
              <a:off x="4884207" y="6979048"/>
              <a:ext cx="524687" cy="31316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A7DDC3C-D5AE-4B3C-9F93-D9EEC2B5F824}"/>
              </a:ext>
            </a:extLst>
          </p:cNvPr>
          <p:cNvGrpSpPr/>
          <p:nvPr/>
        </p:nvGrpSpPr>
        <p:grpSpPr>
          <a:xfrm>
            <a:off x="114300" y="2166738"/>
            <a:ext cx="1310640" cy="1818522"/>
            <a:chOff x="4963029" y="5429656"/>
            <a:chExt cx="1310640" cy="1818522"/>
          </a:xfrm>
        </p:grpSpPr>
        <p:sp>
          <p:nvSpPr>
            <p:cNvPr id="29" name="TextBox 28">
              <a:extLst>
                <a:ext uri="{FF2B5EF4-FFF2-40B4-BE49-F238E27FC236}">
                  <a16:creationId xmlns:a16="http://schemas.microsoft.com/office/drawing/2014/main" id="{CE8B2D8C-B9E0-4A04-A704-6DF8DEBD686D}"/>
                </a:ext>
              </a:extLst>
            </p:cNvPr>
            <p:cNvSpPr txBox="1"/>
            <p:nvPr/>
          </p:nvSpPr>
          <p:spPr>
            <a:xfrm>
              <a:off x="5408894" y="6481635"/>
              <a:ext cx="864775" cy="766543"/>
            </a:xfrm>
            <a:prstGeom prst="rect">
              <a:avLst/>
            </a:prstGeom>
            <a:noFill/>
            <a:ln w="28575">
              <a:solidFill>
                <a:schemeClr val="accent2"/>
              </a:solidFill>
            </a:ln>
          </p:spPr>
          <p:txBody>
            <a:bodyPr wrap="square" rtlCol="0">
              <a:spAutoFit/>
            </a:bodyPr>
            <a:lstStyle/>
            <a:p>
              <a:endParaRPr lang="en-US" sz="900"/>
            </a:p>
          </p:txBody>
        </p:sp>
        <p:sp>
          <p:nvSpPr>
            <p:cNvPr id="30" name="TextBox 29">
              <a:extLst>
                <a:ext uri="{FF2B5EF4-FFF2-40B4-BE49-F238E27FC236}">
                  <a16:creationId xmlns:a16="http://schemas.microsoft.com/office/drawing/2014/main" id="{04B438B6-0C8F-4E3C-A9B0-47C64408DCB2}"/>
                </a:ext>
              </a:extLst>
            </p:cNvPr>
            <p:cNvSpPr txBox="1"/>
            <p:nvPr/>
          </p:nvSpPr>
          <p:spPr>
            <a:xfrm>
              <a:off x="4963029" y="5429656"/>
              <a:ext cx="1088335" cy="663370"/>
            </a:xfrm>
            <a:prstGeom prst="rect">
              <a:avLst/>
            </a:prstGeom>
            <a:solidFill>
              <a:srgbClr val="FFFFFF">
                <a:alpha val="74902"/>
              </a:srgbClr>
            </a:solidFill>
            <a:ln w="28575">
              <a:solidFill>
                <a:schemeClr val="accent2"/>
              </a:solidFill>
            </a:ln>
          </p:spPr>
          <p:txBody>
            <a:bodyPr wrap="square" rtlCol="0">
              <a:spAutoFit/>
            </a:bodyPr>
            <a:lstStyle>
              <a:defPPr>
                <a:defRPr lang="en-US"/>
              </a:defPPr>
              <a:lvl1pPr algn="r"/>
            </a:lstStyle>
            <a:p>
              <a:pPr algn="ctr"/>
              <a:r>
                <a:rPr lang="en-US"/>
                <a:t>Arrow, Scale</a:t>
              </a:r>
            </a:p>
          </p:txBody>
        </p:sp>
        <p:cxnSp>
          <p:nvCxnSpPr>
            <p:cNvPr id="31" name="Straight Arrow Connector 30">
              <a:extLst>
                <a:ext uri="{FF2B5EF4-FFF2-40B4-BE49-F238E27FC236}">
                  <a16:creationId xmlns:a16="http://schemas.microsoft.com/office/drawing/2014/main" id="{87EF2FDA-B6D4-4A81-B89E-86620C1D90DF}"/>
                </a:ext>
              </a:extLst>
            </p:cNvPr>
            <p:cNvCxnSpPr>
              <a:cxnSpLocks/>
              <a:stCxn id="30" idx="2"/>
              <a:endCxn id="29" idx="0"/>
            </p:cNvCxnSpPr>
            <p:nvPr/>
          </p:nvCxnSpPr>
          <p:spPr>
            <a:xfrm>
              <a:off x="5507197" y="6093026"/>
              <a:ext cx="334085" cy="38860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B53EF3-6B8C-44F9-A3BE-F6DE73D0A180}"/>
              </a:ext>
            </a:extLst>
          </p:cNvPr>
          <p:cNvGrpSpPr/>
          <p:nvPr/>
        </p:nvGrpSpPr>
        <p:grpSpPr>
          <a:xfrm>
            <a:off x="3070575" y="5586540"/>
            <a:ext cx="5520276" cy="1271460"/>
            <a:chOff x="2532689" y="6481635"/>
            <a:chExt cx="5520276" cy="1271460"/>
          </a:xfrm>
        </p:grpSpPr>
        <p:sp>
          <p:nvSpPr>
            <p:cNvPr id="36" name="TextBox 35">
              <a:extLst>
                <a:ext uri="{FF2B5EF4-FFF2-40B4-BE49-F238E27FC236}">
                  <a16:creationId xmlns:a16="http://schemas.microsoft.com/office/drawing/2014/main" id="{0F4E828A-40F2-43D5-A2DF-CB581490A0F1}"/>
                </a:ext>
              </a:extLst>
            </p:cNvPr>
            <p:cNvSpPr txBox="1"/>
            <p:nvPr/>
          </p:nvSpPr>
          <p:spPr>
            <a:xfrm>
              <a:off x="5408894" y="6481635"/>
              <a:ext cx="2644071" cy="1271460"/>
            </a:xfrm>
            <a:prstGeom prst="rect">
              <a:avLst/>
            </a:prstGeom>
            <a:noFill/>
            <a:ln w="28575">
              <a:solidFill>
                <a:schemeClr val="accent1"/>
              </a:solidFill>
            </a:ln>
          </p:spPr>
          <p:txBody>
            <a:bodyPr wrap="square" rtlCol="0">
              <a:spAutoFit/>
            </a:bodyPr>
            <a:lstStyle/>
            <a:p>
              <a:endParaRPr lang="en-US" sz="900"/>
            </a:p>
          </p:txBody>
        </p:sp>
        <p:sp>
          <p:nvSpPr>
            <p:cNvPr id="37" name="TextBox 36">
              <a:extLst>
                <a:ext uri="{FF2B5EF4-FFF2-40B4-BE49-F238E27FC236}">
                  <a16:creationId xmlns:a16="http://schemas.microsoft.com/office/drawing/2014/main" id="{FC375186-7871-448B-8AE8-BB6DCDFE9D87}"/>
                </a:ext>
              </a:extLst>
            </p:cNvPr>
            <p:cNvSpPr txBox="1"/>
            <p:nvPr/>
          </p:nvSpPr>
          <p:spPr>
            <a:xfrm>
              <a:off x="2532689" y="6610097"/>
              <a:ext cx="2355506" cy="369332"/>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r"/>
            </a:lstStyle>
            <a:p>
              <a:pPr algn="ctr"/>
              <a:r>
                <a:rPr lang="en-US" dirty="0"/>
                <a:t>CLE Signature Block</a:t>
              </a:r>
            </a:p>
          </p:txBody>
        </p:sp>
        <p:cxnSp>
          <p:nvCxnSpPr>
            <p:cNvPr id="38" name="Straight Arrow Connector 37">
              <a:extLst>
                <a:ext uri="{FF2B5EF4-FFF2-40B4-BE49-F238E27FC236}">
                  <a16:creationId xmlns:a16="http://schemas.microsoft.com/office/drawing/2014/main" id="{4C10C9B8-BAF4-48E0-BB0E-204C7B577604}"/>
                </a:ext>
              </a:extLst>
            </p:cNvPr>
            <p:cNvCxnSpPr>
              <a:cxnSpLocks/>
              <a:stCxn id="37" idx="3"/>
              <a:endCxn id="36" idx="1"/>
            </p:cNvCxnSpPr>
            <p:nvPr/>
          </p:nvCxnSpPr>
          <p:spPr>
            <a:xfrm>
              <a:off x="4888195" y="6794763"/>
              <a:ext cx="520699" cy="32260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EE004A1-8BE9-4B42-B8FD-3493013A97FF}"/>
              </a:ext>
            </a:extLst>
          </p:cNvPr>
          <p:cNvGrpSpPr/>
          <p:nvPr/>
        </p:nvGrpSpPr>
        <p:grpSpPr>
          <a:xfrm>
            <a:off x="6047547" y="3686067"/>
            <a:ext cx="2328262" cy="1907883"/>
            <a:chOff x="5408894" y="7005668"/>
            <a:chExt cx="2328262" cy="1907883"/>
          </a:xfrm>
        </p:grpSpPr>
        <p:sp>
          <p:nvSpPr>
            <p:cNvPr id="49" name="TextBox 48">
              <a:extLst>
                <a:ext uri="{FF2B5EF4-FFF2-40B4-BE49-F238E27FC236}">
                  <a16:creationId xmlns:a16="http://schemas.microsoft.com/office/drawing/2014/main" id="{ED14B1A2-52DD-4595-9A05-8CE6506E5363}"/>
                </a:ext>
              </a:extLst>
            </p:cNvPr>
            <p:cNvSpPr txBox="1"/>
            <p:nvPr/>
          </p:nvSpPr>
          <p:spPr>
            <a:xfrm>
              <a:off x="5408894" y="7904301"/>
              <a:ext cx="2328262" cy="1009250"/>
            </a:xfrm>
            <a:prstGeom prst="rect">
              <a:avLst/>
            </a:prstGeom>
            <a:noFill/>
            <a:ln w="28575">
              <a:solidFill>
                <a:schemeClr val="accent3"/>
              </a:solidFill>
            </a:ln>
          </p:spPr>
          <p:txBody>
            <a:bodyPr wrap="square" rtlCol="0">
              <a:spAutoFit/>
            </a:bodyPr>
            <a:lstStyle/>
            <a:p>
              <a:endParaRPr lang="en-US" sz="900"/>
            </a:p>
          </p:txBody>
        </p:sp>
        <p:sp>
          <p:nvSpPr>
            <p:cNvPr id="50" name="TextBox 49">
              <a:extLst>
                <a:ext uri="{FF2B5EF4-FFF2-40B4-BE49-F238E27FC236}">
                  <a16:creationId xmlns:a16="http://schemas.microsoft.com/office/drawing/2014/main" id="{B451DB3A-8ECB-46CA-A4DA-A930DD7225D7}"/>
                </a:ext>
              </a:extLst>
            </p:cNvPr>
            <p:cNvSpPr txBox="1"/>
            <p:nvPr/>
          </p:nvSpPr>
          <p:spPr>
            <a:xfrm>
              <a:off x="5461695" y="7005668"/>
              <a:ext cx="2222659" cy="646331"/>
            </a:xfrm>
            <a:prstGeom prst="rect">
              <a:avLst/>
            </a:prstGeom>
            <a:solidFill>
              <a:srgbClr val="FFFFFF">
                <a:alpha val="74902"/>
              </a:srgbClr>
            </a:solidFill>
            <a:ln w="28575">
              <a:solidFill>
                <a:schemeClr val="accent3"/>
              </a:solidFill>
            </a:ln>
          </p:spPr>
          <p:txBody>
            <a:bodyPr wrap="square" rtlCol="0">
              <a:spAutoFit/>
            </a:bodyPr>
            <a:lstStyle>
              <a:defPPr>
                <a:defRPr lang="en-US"/>
              </a:defPPr>
              <a:lvl1pPr algn="r"/>
            </a:lstStyle>
            <a:p>
              <a:pPr algn="ctr"/>
              <a:r>
                <a:rPr lang="en-US"/>
                <a:t>GR Plant Schedule</a:t>
              </a:r>
            </a:p>
            <a:p>
              <a:pPr algn="ctr"/>
              <a:r>
                <a:rPr lang="en-US"/>
                <a:t>(non-invasive)</a:t>
              </a:r>
            </a:p>
          </p:txBody>
        </p:sp>
        <p:cxnSp>
          <p:nvCxnSpPr>
            <p:cNvPr id="51" name="Straight Arrow Connector 50">
              <a:extLst>
                <a:ext uri="{FF2B5EF4-FFF2-40B4-BE49-F238E27FC236}">
                  <a16:creationId xmlns:a16="http://schemas.microsoft.com/office/drawing/2014/main" id="{1F27F9C4-EEEA-416C-A2DC-CBBA21FA5B62}"/>
                </a:ext>
              </a:extLst>
            </p:cNvPr>
            <p:cNvCxnSpPr>
              <a:cxnSpLocks/>
              <a:stCxn id="50" idx="2"/>
              <a:endCxn id="49" idx="0"/>
            </p:cNvCxnSpPr>
            <p:nvPr/>
          </p:nvCxnSpPr>
          <p:spPr>
            <a:xfrm>
              <a:off x="6573025" y="7651999"/>
              <a:ext cx="0" cy="25230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2A0928FD-C120-4CBD-A0BE-6ECC1988D737}"/>
              </a:ext>
            </a:extLst>
          </p:cNvPr>
          <p:cNvSpPr txBox="1"/>
          <p:nvPr/>
        </p:nvSpPr>
        <p:spPr>
          <a:xfrm>
            <a:off x="67768" y="4396259"/>
            <a:ext cx="1088329" cy="369332"/>
          </a:xfrm>
          <a:prstGeom prst="rect">
            <a:avLst/>
          </a:prstGeom>
          <a:solidFill>
            <a:srgbClr val="FFFFFF">
              <a:alpha val="74902"/>
            </a:srgbClr>
          </a:solidFill>
          <a:ln w="28575">
            <a:solidFill>
              <a:schemeClr val="tx1"/>
            </a:solidFill>
            <a:prstDash val="dash"/>
          </a:ln>
        </p:spPr>
        <p:txBody>
          <a:bodyPr wrap="square" rtlCol="0">
            <a:spAutoFit/>
          </a:bodyPr>
          <a:lstStyle>
            <a:defPPr>
              <a:defRPr lang="en-US"/>
            </a:defPPr>
            <a:lvl1pPr algn="r"/>
          </a:lstStyle>
          <a:p>
            <a:pPr algn="ctr"/>
            <a:r>
              <a:rPr lang="en-US"/>
              <a:t>Legend</a:t>
            </a:r>
          </a:p>
        </p:txBody>
      </p:sp>
      <p:grpSp>
        <p:nvGrpSpPr>
          <p:cNvPr id="53" name="Group 52">
            <a:extLst>
              <a:ext uri="{FF2B5EF4-FFF2-40B4-BE49-F238E27FC236}">
                <a16:creationId xmlns:a16="http://schemas.microsoft.com/office/drawing/2014/main" id="{2B3CDF20-6258-4A68-8C14-1A2CBE4D504E}"/>
              </a:ext>
            </a:extLst>
          </p:cNvPr>
          <p:cNvGrpSpPr/>
          <p:nvPr/>
        </p:nvGrpSpPr>
        <p:grpSpPr>
          <a:xfrm>
            <a:off x="2208209" y="2657756"/>
            <a:ext cx="1724729" cy="777218"/>
            <a:chOff x="4763827" y="5704417"/>
            <a:chExt cx="1724729" cy="777218"/>
          </a:xfrm>
        </p:grpSpPr>
        <p:sp>
          <p:nvSpPr>
            <p:cNvPr id="55" name="TextBox 54">
              <a:extLst>
                <a:ext uri="{FF2B5EF4-FFF2-40B4-BE49-F238E27FC236}">
                  <a16:creationId xmlns:a16="http://schemas.microsoft.com/office/drawing/2014/main" id="{EBE17FD5-C2F4-4BC2-970E-F79BAE8A5BCC}"/>
                </a:ext>
              </a:extLst>
            </p:cNvPr>
            <p:cNvSpPr txBox="1"/>
            <p:nvPr/>
          </p:nvSpPr>
          <p:spPr>
            <a:xfrm>
              <a:off x="4763827" y="5704417"/>
              <a:ext cx="1724729" cy="369332"/>
            </a:xfrm>
            <a:prstGeom prst="rect">
              <a:avLst/>
            </a:prstGeom>
            <a:solidFill>
              <a:srgbClr val="FFFFFF">
                <a:alpha val="74902"/>
              </a:srgbClr>
            </a:solidFill>
            <a:ln w="28575">
              <a:solidFill>
                <a:srgbClr val="7030A0"/>
              </a:solidFill>
            </a:ln>
          </p:spPr>
          <p:txBody>
            <a:bodyPr wrap="square" rtlCol="0">
              <a:spAutoFit/>
            </a:bodyPr>
            <a:lstStyle>
              <a:defPPr>
                <a:defRPr lang="en-US"/>
              </a:defPPr>
              <a:lvl1pPr algn="r"/>
            </a:lstStyle>
            <a:p>
              <a:pPr algn="ctr"/>
              <a:r>
                <a:rPr lang="en-US"/>
                <a:t>Property Line</a:t>
              </a:r>
            </a:p>
          </p:txBody>
        </p:sp>
        <p:cxnSp>
          <p:nvCxnSpPr>
            <p:cNvPr id="56" name="Straight Arrow Connector 55">
              <a:extLst>
                <a:ext uri="{FF2B5EF4-FFF2-40B4-BE49-F238E27FC236}">
                  <a16:creationId xmlns:a16="http://schemas.microsoft.com/office/drawing/2014/main" id="{0A34279D-D181-4875-9F7B-70D990457CDB}"/>
                </a:ext>
              </a:extLst>
            </p:cNvPr>
            <p:cNvCxnSpPr>
              <a:cxnSpLocks/>
              <a:stCxn id="55" idx="2"/>
            </p:cNvCxnSpPr>
            <p:nvPr/>
          </p:nvCxnSpPr>
          <p:spPr>
            <a:xfrm>
              <a:off x="5626192" y="6073749"/>
              <a:ext cx="215090" cy="40788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Audio 25">
            <a:hlinkClick r:id="" action="ppaction://media"/>
            <a:extLst>
              <a:ext uri="{FF2B5EF4-FFF2-40B4-BE49-F238E27FC236}">
                <a16:creationId xmlns:a16="http://schemas.microsoft.com/office/drawing/2014/main" id="{1A07D90D-2E9A-4A25-A13C-493667A886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97568114"/>
      </p:ext>
    </p:extLst>
  </p:cSld>
  <p:clrMapOvr>
    <a:masterClrMapping/>
  </p:clrMapOvr>
  <mc:AlternateContent xmlns:mc="http://schemas.openxmlformats.org/markup-compatibility/2006" xmlns:p14="http://schemas.microsoft.com/office/powerpoint/2010/main">
    <mc:Choice Requires="p14">
      <p:transition spd="slow" p14:dur="2000" advTm="44328"/>
    </mc:Choice>
    <mc:Fallback xmlns="">
      <p:transition spd="slow" advTm="4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6"/>
                </p:tgtEl>
              </p:cMediaNode>
            </p:audio>
          </p:childTnLst>
        </p:cTn>
      </p:par>
    </p:tnLst>
    <p:bldLst>
      <p:bldP spid="52" grpId="0" animBg="1"/>
    </p:bldLst>
  </p:timing>
  <p:extLst>
    <p:ext uri="{3A86A75C-4F4B-4683-9AE1-C65F6400EC91}">
      <p14:laserTraceLst xmlns:p14="http://schemas.microsoft.com/office/powerpoint/2010/main">
        <p14:tracePtLst>
          <p14:tracePt t="9719" x="2097088" y="3100388"/>
          <p14:tracePt t="9728" x="3729038" y="3100388"/>
          <p14:tracePt t="9736" x="4181475" y="3100388"/>
          <p14:tracePt t="9758" x="5470525" y="3017838"/>
          <p14:tracePt t="9769" x="5867400" y="2976563"/>
          <p14:tracePt t="9789" x="6443663" y="2879725"/>
          <p14:tracePt t="9800" x="6497638" y="2852738"/>
          <p14:tracePt t="9820" x="6580188" y="2838450"/>
          <p14:tracePt t="9829" x="6607175" y="2811463"/>
          <p14:tracePt t="9859" x="6607175" y="2798763"/>
          <p14:tracePt t="9869" x="6594475" y="2798763"/>
          <p14:tracePt t="9891" x="6511925" y="2798763"/>
          <p14:tracePt t="11005" x="6346825" y="2894013"/>
          <p14:tracePt t="11024" x="5840413" y="3017838"/>
          <p14:tracePt t="11035" x="4894263" y="3195638"/>
          <p14:tracePt t="11056" x="2989263" y="3402013"/>
          <p14:tracePt t="11071" x="1836738" y="3524250"/>
          <p14:tracePt t="11091" x="958850" y="3716338"/>
          <p14:tracePt t="11101" x="493713" y="3908425"/>
          <p14:tracePt t="11123" x="328613" y="4087813"/>
          <p14:tracePt t="11134" x="328613" y="4183063"/>
          <p14:tracePt t="11289" x="315913" y="4321175"/>
          <p14:tracePt t="11310" x="301625" y="4635500"/>
          <p14:tracePt t="11323" x="246063" y="4937125"/>
          <p14:tracePt t="11341" x="246063" y="5060950"/>
          <p14:tracePt t="14513" x="123825" y="49926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F6EC3-0349-45CD-8B70-AA9E30919915}"/>
              </a:ext>
            </a:extLst>
          </p:cNvPr>
          <p:cNvSpPr/>
          <p:nvPr/>
        </p:nvSpPr>
        <p:spPr>
          <a:xfrm>
            <a:off x="305628" y="1309194"/>
            <a:ext cx="8090453" cy="5341177"/>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EFE74-E443-4A8E-B465-E6BACF38608E}"/>
              </a:ext>
            </a:extLst>
          </p:cNvPr>
          <p:cNvSpPr>
            <a:spLocks noGrp="1"/>
          </p:cNvSpPr>
          <p:nvPr>
            <p:ph type="title"/>
          </p:nvPr>
        </p:nvSpPr>
        <p:spPr>
          <a:xfrm>
            <a:off x="628650" y="365127"/>
            <a:ext cx="7886700" cy="714374"/>
          </a:xfrm>
        </p:spPr>
        <p:txBody>
          <a:bodyPr/>
          <a:lstStyle/>
          <a:p>
            <a:r>
              <a:rPr lang="en-US" dirty="0"/>
              <a:t>EXAMPLE PLAN 1: SCORESHEET</a:t>
            </a:r>
          </a:p>
        </p:txBody>
      </p:sp>
      <p:pic>
        <p:nvPicPr>
          <p:cNvPr id="5" name="Content Placeholder 4">
            <a:extLst>
              <a:ext uri="{FF2B5EF4-FFF2-40B4-BE49-F238E27FC236}">
                <a16:creationId xmlns:a16="http://schemas.microsoft.com/office/drawing/2014/main" id="{421B1745-4175-4799-AAB5-BD36FB9DE2B6}"/>
              </a:ext>
            </a:extLst>
          </p:cNvPr>
          <p:cNvPicPr>
            <a:picLocks noGrp="1" noChangeAspect="1"/>
          </p:cNvPicPr>
          <p:nvPr>
            <p:ph idx="1"/>
          </p:nvPr>
        </p:nvPicPr>
        <p:blipFill rotWithShape="1">
          <a:blip r:embed="rId5"/>
          <a:srcRect b="34532"/>
          <a:stretch/>
        </p:blipFill>
        <p:spPr>
          <a:xfrm>
            <a:off x="450986" y="5548805"/>
            <a:ext cx="7673837" cy="774439"/>
          </a:xfrm>
          <a:prstGeom prst="rect">
            <a:avLst/>
          </a:prstGeom>
        </p:spPr>
      </p:pic>
      <p:pic>
        <p:nvPicPr>
          <p:cNvPr id="4" name="Picture 3">
            <a:extLst>
              <a:ext uri="{FF2B5EF4-FFF2-40B4-BE49-F238E27FC236}">
                <a16:creationId xmlns:a16="http://schemas.microsoft.com/office/drawing/2014/main" id="{4DBA4EBC-30CE-4D7D-89AD-2C42232947F6}"/>
              </a:ext>
            </a:extLst>
          </p:cNvPr>
          <p:cNvPicPr>
            <a:picLocks noChangeAspect="1"/>
          </p:cNvPicPr>
          <p:nvPr/>
        </p:nvPicPr>
        <p:blipFill rotWithShape="1">
          <a:blip r:embed="rId6"/>
          <a:srcRect l="2313" t="24352" r="1762"/>
          <a:stretch/>
        </p:blipFill>
        <p:spPr>
          <a:xfrm>
            <a:off x="344554" y="1472771"/>
            <a:ext cx="7886700" cy="3912457"/>
          </a:xfrm>
          <a:prstGeom prst="rect">
            <a:avLst/>
          </a:prstGeom>
        </p:spPr>
      </p:pic>
      <p:pic>
        <p:nvPicPr>
          <p:cNvPr id="6" name="Audio 5">
            <a:hlinkClick r:id="" action="ppaction://media"/>
            <a:extLst>
              <a:ext uri="{FF2B5EF4-FFF2-40B4-BE49-F238E27FC236}">
                <a16:creationId xmlns:a16="http://schemas.microsoft.com/office/drawing/2014/main" id="{0B039D19-5936-408F-81EA-0444E48C04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8557967"/>
      </p:ext>
    </p:extLst>
  </p:cSld>
  <p:clrMapOvr>
    <a:masterClrMapping/>
  </p:clrMapOvr>
  <mc:AlternateContent xmlns:mc="http://schemas.openxmlformats.org/markup-compatibility/2006" xmlns:p14="http://schemas.microsoft.com/office/powerpoint/2010/main">
    <mc:Choice Requires="p14">
      <p:transition spd="slow" p14:dur="2000" advTm="16463"/>
    </mc:Choice>
    <mc:Fallback xmlns="">
      <p:transition spd="slow" advTm="1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394" x="739775" y="2400300"/>
          <p14:tracePt t="7403" x="1179513" y="2332038"/>
          <p14:tracePt t="7416" x="1727200" y="2276475"/>
          <p14:tracePt t="7427" x="1892300" y="2276475"/>
          <p14:tracePt t="7447" x="1974850" y="2276475"/>
          <p14:tracePt t="7489" x="1960563" y="2276475"/>
          <p14:tracePt t="7510" x="1946275" y="2290763"/>
          <p14:tracePt t="7530" x="1919288" y="2290763"/>
          <p14:tracePt t="7540" x="1905000" y="2305050"/>
          <p14:tracePt t="7566" x="1960563" y="2305050"/>
          <p14:tracePt t="7576" x="2055813" y="2290763"/>
          <p14:tracePt t="7586" x="2165350" y="2249488"/>
          <p14:tracePt t="7607" x="2276475" y="2166938"/>
          <p14:tracePt t="7628" x="2276475" y="2084388"/>
          <p14:tracePt t="7650" x="2289175" y="1989138"/>
          <p14:tracePt t="7662" x="2289175" y="1947863"/>
          <p14:tracePt t="7671" x="2289175" y="1920875"/>
          <p14:tracePt t="7690" x="2289175" y="1879600"/>
          <p14:tracePt t="7711" x="2289175" y="1865313"/>
          <p14:tracePt t="7731" x="2289175" y="1851025"/>
          <p14:tracePt t="7757" x="2289175" y="1838325"/>
          <p14:tracePt t="7778" x="2303463" y="1824038"/>
          <p14:tracePt t="7787" x="2303463" y="1809750"/>
          <p14:tracePt t="7805" x="2316163" y="1797050"/>
          <p14:tracePt t="7834" x="2357438" y="1770063"/>
          <p14:tracePt t="7844" x="2371725" y="1770063"/>
          <p14:tracePt t="7863" x="2481263" y="1755775"/>
          <p14:tracePt t="7872" x="2563813" y="1755775"/>
          <p14:tracePt t="7893" x="2700338" y="1770063"/>
          <p14:tracePt t="7903" x="2878138" y="1782763"/>
          <p14:tracePt t="7914" x="2989263" y="1797050"/>
          <p14:tracePt t="7932" x="3330575" y="1824038"/>
          <p14:tracePt t="7942" x="3400425" y="1824038"/>
          <p14:tracePt t="7961" x="3468688" y="1824038"/>
          <p14:tracePt t="7981" x="3536950" y="1824038"/>
          <p14:tracePt t="7990" x="3551238" y="1824038"/>
          <p14:tracePt t="8005" x="3563938" y="1824038"/>
          <p14:tracePt t="8035" x="3592513" y="1797050"/>
          <p14:tracePt t="8044" x="3563938" y="1755775"/>
          <p14:tracePt t="8063" x="3371850" y="1673225"/>
          <p14:tracePt t="8072" x="3221038" y="1631950"/>
          <p14:tracePt t="8090" x="2809875" y="1481138"/>
          <p14:tracePt t="8111" x="2659063" y="1412875"/>
          <p14:tracePt t="8112" x="2617788" y="1412875"/>
          <p14:tracePt t="8131" x="2549525" y="1371600"/>
          <p14:tracePt t="8150" x="2481263" y="1316038"/>
          <p14:tracePt t="8161" x="2466975" y="1316038"/>
          <p14:tracePt t="8180" x="2466975" y="1303338"/>
          <p14:tracePt t="8208" x="2454275" y="1303338"/>
          <p14:tracePt t="8217" x="2439988" y="1303338"/>
          <p14:tracePt t="8229" x="2413000" y="1303338"/>
          <p14:tracePt t="8230" x="2371725" y="1303338"/>
          <p14:tracePt t="8250" x="2316163" y="1303338"/>
          <p14:tracePt t="8268" x="2247900" y="1303338"/>
          <p14:tracePt t="8281" x="2206625" y="1303338"/>
          <p14:tracePt t="8290" x="2152650" y="1303338"/>
          <p14:tracePt t="8310" x="1987550" y="1303338"/>
          <p14:tracePt t="8329" x="1878013" y="1303338"/>
          <p14:tracePt t="8330" x="1824038" y="1316038"/>
          <p14:tracePt t="8349" x="1658938" y="1330325"/>
          <p14:tracePt t="8357" x="1549400" y="1357313"/>
          <p14:tracePt t="8379" x="1343025" y="1371600"/>
          <p14:tracePt t="8388" x="1301750" y="1385888"/>
          <p14:tracePt t="8410" x="1179513" y="1439863"/>
          <p14:tracePt t="8434" x="1055688" y="1466850"/>
          <p14:tracePt t="8444" x="1041400" y="1481138"/>
          <p14:tracePt t="8465" x="958850" y="1508125"/>
          <p14:tracePt t="8491" x="904875" y="1536700"/>
          <p14:tracePt t="8514" x="822325" y="1604963"/>
          <p14:tracePt t="8531" x="781050" y="1631950"/>
          <p14:tracePt t="8551" x="768350" y="1700213"/>
          <p14:tracePt t="8561" x="754063" y="1728788"/>
          <p14:tracePt t="8581" x="712788" y="1809750"/>
          <p14:tracePt t="8590" x="698500" y="1851025"/>
          <p14:tracePt t="8609" x="644525" y="1920875"/>
          <p14:tracePt t="8619" x="617538" y="1974850"/>
          <p14:tracePt t="8620" x="588963" y="2016125"/>
          <p14:tracePt t="8632" x="561975" y="2071688"/>
          <p14:tracePt t="8644" x="520700" y="2166938"/>
          <p14:tracePt t="8666" x="479425" y="2455863"/>
          <p14:tracePt t="8699" x="466725" y="2728913"/>
          <p14:tracePt t="8709" x="466725" y="2770188"/>
          <p14:tracePt t="8729" x="466725" y="2852738"/>
          <p14:tracePt t="8749" x="520700" y="2962275"/>
          <p14:tracePt t="8758" x="534988" y="3003550"/>
          <p14:tracePt t="8781" x="617538" y="3154363"/>
          <p14:tracePt t="8797" x="712788" y="3263900"/>
          <p14:tracePt t="8807" x="781050" y="3319463"/>
          <p14:tracePt t="8808" x="822325" y="3333750"/>
          <p14:tracePt t="8827" x="946150" y="3387725"/>
          <p14:tracePt t="8848" x="1138238" y="3429000"/>
          <p14:tracePt t="8867" x="1330325" y="3484563"/>
          <p14:tracePt t="8878" x="1466850" y="3497263"/>
          <p14:tracePt t="8899" x="1644650" y="3524250"/>
          <p14:tracePt t="8918" x="1960563" y="3565525"/>
          <p14:tracePt t="8929" x="2084388" y="3565525"/>
          <p14:tracePt t="8951" x="2454275" y="3565525"/>
          <p14:tracePt t="8961" x="2563813" y="3538538"/>
          <p14:tracePt t="8982" x="2782888" y="3497263"/>
          <p14:tracePt t="8993" x="2809875" y="3497263"/>
          <p14:tracePt t="8994" x="2809875" y="3484563"/>
          <p14:tracePt t="9051" x="2809875" y="3470275"/>
          <p14:tracePt t="9080" x="2536825" y="3470275"/>
          <p14:tracePt t="9090" x="2386013" y="3470275"/>
          <p14:tracePt t="9117" x="2001838" y="3455988"/>
          <p14:tracePt t="9128" x="1795463" y="3414713"/>
          <p14:tracePt t="9150" x="1658938" y="3373438"/>
          <p14:tracePt t="9162" x="1522413" y="3346450"/>
          <p14:tracePt t="9183" x="1398588" y="3319463"/>
          <p14:tracePt t="9193" x="1357313" y="3305175"/>
          <p14:tracePt t="9216" x="1233488" y="3305175"/>
          <p14:tracePt t="9228" x="1192213" y="3305175"/>
          <p14:tracePt t="9251" x="1096963" y="3319463"/>
          <p14:tracePt t="9261" x="1028700" y="3346450"/>
          <p14:tracePt t="9282" x="987425" y="3387725"/>
          <p14:tracePt t="9290" x="958850" y="3414713"/>
          <p14:tracePt t="9310" x="904875" y="3524250"/>
          <p14:tracePt t="9338" x="836613" y="3813175"/>
          <p14:tracePt t="9353" x="822325" y="3895725"/>
          <p14:tracePt t="9354" x="809625" y="3990975"/>
          <p14:tracePt t="9367" x="781050" y="4100513"/>
          <p14:tracePt t="9379" x="727075" y="4333875"/>
          <p14:tracePt t="9400" x="712788" y="4513263"/>
          <p14:tracePt t="9411" x="698500" y="4759325"/>
          <p14:tracePt t="9432" x="644525" y="5199063"/>
          <p14:tracePt t="9452" x="644525" y="5362575"/>
          <p14:tracePt t="9464" x="644525" y="5500688"/>
          <p14:tracePt t="9485" x="644525" y="5622925"/>
          <p14:tracePt t="9496" x="644525" y="5746750"/>
          <p14:tracePt t="9506" x="658813" y="5788025"/>
          <p14:tracePt t="9529" x="658813" y="5911850"/>
          <p14:tracePt t="9549" x="685800" y="5965825"/>
          <p14:tracePt t="9568" x="727075" y="6048375"/>
          <p14:tracePt t="9580" x="768350" y="6089650"/>
          <p14:tracePt t="9601" x="809625" y="6130925"/>
          <p14:tracePt t="9612" x="904875" y="6172200"/>
          <p14:tracePt t="9634" x="973138" y="6213475"/>
          <p14:tracePt t="9650" x="1014413" y="6240463"/>
          <p14:tracePt t="9663" x="1041400" y="6281738"/>
          <p14:tracePt t="9683" x="1082675" y="6308725"/>
          <p14:tracePt t="9692" x="1109663" y="6323013"/>
          <p14:tracePt t="9715" x="1179513" y="6350000"/>
          <p14:tracePt t="9724" x="1220788" y="6364288"/>
          <p14:tracePt t="9745" x="1411288" y="6364288"/>
          <p14:tracePt t="9766" x="1603375" y="6323013"/>
          <p14:tracePt t="9785" x="1795463" y="6281738"/>
          <p14:tracePt t="9803" x="1851025" y="6267450"/>
          <p14:tracePt t="9814" x="1863725" y="6254750"/>
          <p14:tracePt t="9832" x="1878013" y="6254750"/>
          <p14:tracePt t="9850" x="1878013" y="6227763"/>
          <p14:tracePt t="9860" x="1878013" y="6213475"/>
          <p14:tracePt t="9882" x="1727200" y="6116638"/>
          <p14:tracePt t="9893" x="1631950" y="6076950"/>
          <p14:tracePt t="9895" x="1508125" y="6021388"/>
          <p14:tracePt t="9911" x="1260475" y="5938838"/>
          <p14:tracePt t="9921" x="1123950" y="5938838"/>
          <p14:tracePt t="9932" x="904875" y="5938838"/>
          <p14:tracePt t="9951" x="795338" y="5965825"/>
          <p14:tracePt t="9961" x="754063" y="5994400"/>
          <p14:tracePt t="9982" x="685800" y="6048375"/>
          <p14:tracePt t="9991" x="671513" y="6076950"/>
          <p14:tracePt t="10011" x="658813" y="6199188"/>
          <p14:tracePt t="10031" x="658813" y="6281738"/>
          <p14:tracePt t="10048" x="671513" y="6419850"/>
          <p14:tracePt t="10067" x="781050" y="6542088"/>
          <p14:tracePt t="10078" x="822325" y="6570663"/>
          <p14:tracePt t="10099" x="946150" y="6610350"/>
          <p14:tracePt t="10108" x="1014413" y="6610350"/>
          <p14:tracePt t="10120" x="1138238" y="6610350"/>
          <p14:tracePt t="10131" x="1220788" y="6597650"/>
          <p14:tracePt t="10151" x="1357313" y="6556375"/>
          <p14:tracePt t="10162" x="1466850" y="6488113"/>
          <p14:tracePt t="10179" x="1493838" y="6459538"/>
          <p14:tracePt t="10200" x="1508125" y="6432550"/>
          <p14:tracePt t="10233" x="1508125" y="6391275"/>
          <p14:tracePt t="10252" x="1508125" y="6378575"/>
          <p14:tracePt t="10397" x="1493838" y="6378575"/>
          <p14:tracePt t="10416" x="1357313" y="6378575"/>
          <p14:tracePt t="10437" x="1165225" y="6378575"/>
          <p14:tracePt t="10453" x="987425" y="6378575"/>
          <p14:tracePt t="10466" x="863600" y="6350000"/>
          <p14:tracePt t="10486" x="630238" y="6240463"/>
          <p14:tracePt t="10498" x="452438" y="6157913"/>
          <p14:tracePt t="10511" x="0" y="59531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3538-E5F0-4136-9A15-71C7D5C1AA94}"/>
              </a:ext>
            </a:extLst>
          </p:cNvPr>
          <p:cNvSpPr>
            <a:spLocks noGrp="1"/>
          </p:cNvSpPr>
          <p:nvPr>
            <p:ph type="title"/>
          </p:nvPr>
        </p:nvSpPr>
        <p:spPr>
          <a:xfrm>
            <a:off x="505656" y="182030"/>
            <a:ext cx="6177246" cy="400262"/>
          </a:xfrm>
          <a:solidFill>
            <a:schemeClr val="bg1"/>
          </a:solidFill>
        </p:spPr>
        <p:txBody>
          <a:bodyPr>
            <a:normAutofit fontScale="90000"/>
          </a:bodyPr>
          <a:lstStyle/>
          <a:p>
            <a:r>
              <a:rPr lang="en-US" dirty="0"/>
              <a:t>EXAMPLE PLAN 1: CHECK AREAS</a:t>
            </a:r>
          </a:p>
        </p:txBody>
      </p:sp>
      <p:sp>
        <p:nvSpPr>
          <p:cNvPr id="3" name="Content Placeholder 2">
            <a:extLst>
              <a:ext uri="{FF2B5EF4-FFF2-40B4-BE49-F238E27FC236}">
                <a16:creationId xmlns:a16="http://schemas.microsoft.com/office/drawing/2014/main" id="{F8E79777-72ED-49EA-B984-976894BF82C9}"/>
              </a:ext>
            </a:extLst>
          </p:cNvPr>
          <p:cNvSpPr>
            <a:spLocks noGrp="1"/>
          </p:cNvSpPr>
          <p:nvPr>
            <p:ph idx="1"/>
          </p:nvPr>
        </p:nvSpPr>
        <p:spPr>
          <a:xfrm>
            <a:off x="505656" y="1757531"/>
            <a:ext cx="7886700" cy="4351338"/>
          </a:xfrm>
        </p:spPr>
        <p:txBody>
          <a:bodyPr/>
          <a:lstStyle/>
          <a:p>
            <a:endParaRPr lang="en-US"/>
          </a:p>
        </p:txBody>
      </p:sp>
      <p:pic>
        <p:nvPicPr>
          <p:cNvPr id="37" name="Picture 36">
            <a:extLst>
              <a:ext uri="{FF2B5EF4-FFF2-40B4-BE49-F238E27FC236}">
                <a16:creationId xmlns:a16="http://schemas.microsoft.com/office/drawing/2014/main" id="{8E256FEC-AE21-4638-BAAC-F42980508F02}"/>
              </a:ext>
            </a:extLst>
          </p:cNvPr>
          <p:cNvPicPr>
            <a:picLocks noChangeAspect="1"/>
          </p:cNvPicPr>
          <p:nvPr/>
        </p:nvPicPr>
        <p:blipFill rotWithShape="1">
          <a:blip r:embed="rId6"/>
          <a:srcRect l="6051" t="30691" r="38401" b="7208"/>
          <a:stretch/>
        </p:blipFill>
        <p:spPr>
          <a:xfrm>
            <a:off x="294930" y="341397"/>
            <a:ext cx="8690286" cy="6473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884E20A-7B86-439A-96EE-A4D176431D22}"/>
              </a:ext>
            </a:extLst>
          </p:cNvPr>
          <p:cNvSpPr txBox="1"/>
          <p:nvPr/>
        </p:nvSpPr>
        <p:spPr>
          <a:xfrm>
            <a:off x="5871041" y="1126359"/>
            <a:ext cx="717915" cy="202547"/>
          </a:xfrm>
          <a:prstGeom prst="rect">
            <a:avLst/>
          </a:prstGeom>
          <a:noFill/>
          <a:ln w="28575">
            <a:solidFill>
              <a:schemeClr val="accent4"/>
            </a:solidFill>
          </a:ln>
        </p:spPr>
        <p:txBody>
          <a:bodyPr wrap="square" rtlCol="0">
            <a:spAutoFit/>
          </a:bodyPr>
          <a:lstStyle/>
          <a:p>
            <a:endParaRPr lang="en-US" sz="900"/>
          </a:p>
        </p:txBody>
      </p:sp>
      <p:sp>
        <p:nvSpPr>
          <p:cNvPr id="22" name="TextBox 21">
            <a:extLst>
              <a:ext uri="{FF2B5EF4-FFF2-40B4-BE49-F238E27FC236}">
                <a16:creationId xmlns:a16="http://schemas.microsoft.com/office/drawing/2014/main" id="{2E2A30D7-FDF6-4BDE-8807-F9DAB9855B8F}"/>
              </a:ext>
            </a:extLst>
          </p:cNvPr>
          <p:cNvSpPr txBox="1"/>
          <p:nvPr/>
        </p:nvSpPr>
        <p:spPr>
          <a:xfrm>
            <a:off x="7599322" y="1227632"/>
            <a:ext cx="717915" cy="202547"/>
          </a:xfrm>
          <a:prstGeom prst="rect">
            <a:avLst/>
          </a:prstGeom>
          <a:noFill/>
          <a:ln w="28575">
            <a:solidFill>
              <a:schemeClr val="accent4"/>
            </a:solidFill>
          </a:ln>
        </p:spPr>
        <p:txBody>
          <a:bodyPr wrap="square" rtlCol="0">
            <a:spAutoFit/>
          </a:bodyPr>
          <a:lstStyle/>
          <a:p>
            <a:endParaRPr lang="en-US" sz="900"/>
          </a:p>
        </p:txBody>
      </p:sp>
      <p:sp>
        <p:nvSpPr>
          <p:cNvPr id="23" name="TextBox 22">
            <a:extLst>
              <a:ext uri="{FF2B5EF4-FFF2-40B4-BE49-F238E27FC236}">
                <a16:creationId xmlns:a16="http://schemas.microsoft.com/office/drawing/2014/main" id="{51F88110-2250-4CAB-B99A-B2675CFBCB39}"/>
              </a:ext>
            </a:extLst>
          </p:cNvPr>
          <p:cNvSpPr txBox="1"/>
          <p:nvPr/>
        </p:nvSpPr>
        <p:spPr>
          <a:xfrm>
            <a:off x="5379119" y="2895588"/>
            <a:ext cx="717915" cy="202547"/>
          </a:xfrm>
          <a:prstGeom prst="rect">
            <a:avLst/>
          </a:prstGeom>
          <a:noFill/>
          <a:ln w="28575">
            <a:solidFill>
              <a:schemeClr val="accent4"/>
            </a:solidFill>
          </a:ln>
        </p:spPr>
        <p:txBody>
          <a:bodyPr wrap="square" rtlCol="0">
            <a:spAutoFit/>
          </a:bodyPr>
          <a:lstStyle/>
          <a:p>
            <a:endParaRPr lang="en-US" sz="900"/>
          </a:p>
        </p:txBody>
      </p:sp>
      <p:sp>
        <p:nvSpPr>
          <p:cNvPr id="24" name="TextBox 23">
            <a:extLst>
              <a:ext uri="{FF2B5EF4-FFF2-40B4-BE49-F238E27FC236}">
                <a16:creationId xmlns:a16="http://schemas.microsoft.com/office/drawing/2014/main" id="{FDAF0AD2-9C5D-4FF9-BED9-A7D90CE6899F}"/>
              </a:ext>
            </a:extLst>
          </p:cNvPr>
          <p:cNvSpPr txBox="1"/>
          <p:nvPr/>
        </p:nvSpPr>
        <p:spPr>
          <a:xfrm>
            <a:off x="6920683" y="2895587"/>
            <a:ext cx="717915" cy="202547"/>
          </a:xfrm>
          <a:prstGeom prst="rect">
            <a:avLst/>
          </a:prstGeom>
          <a:noFill/>
          <a:ln w="28575">
            <a:solidFill>
              <a:schemeClr val="accent4"/>
            </a:solidFill>
          </a:ln>
        </p:spPr>
        <p:txBody>
          <a:bodyPr wrap="square" rtlCol="0">
            <a:spAutoFit/>
          </a:bodyPr>
          <a:lstStyle/>
          <a:p>
            <a:endParaRPr lang="en-US" sz="900"/>
          </a:p>
        </p:txBody>
      </p:sp>
      <p:sp>
        <p:nvSpPr>
          <p:cNvPr id="28" name="TextBox 27">
            <a:extLst>
              <a:ext uri="{FF2B5EF4-FFF2-40B4-BE49-F238E27FC236}">
                <a16:creationId xmlns:a16="http://schemas.microsoft.com/office/drawing/2014/main" id="{A7C59A66-0E24-46A5-9EB5-27FAE0211606}"/>
              </a:ext>
            </a:extLst>
          </p:cNvPr>
          <p:cNvSpPr txBox="1"/>
          <p:nvPr/>
        </p:nvSpPr>
        <p:spPr>
          <a:xfrm>
            <a:off x="6581883" y="1274322"/>
            <a:ext cx="717915" cy="202547"/>
          </a:xfrm>
          <a:prstGeom prst="rect">
            <a:avLst/>
          </a:prstGeom>
          <a:noFill/>
          <a:ln w="28575">
            <a:solidFill>
              <a:schemeClr val="accent1"/>
            </a:solidFill>
          </a:ln>
        </p:spPr>
        <p:txBody>
          <a:bodyPr wrap="square" rtlCol="0">
            <a:spAutoFit/>
          </a:bodyPr>
          <a:lstStyle/>
          <a:p>
            <a:endParaRPr lang="en-US" sz="900"/>
          </a:p>
        </p:txBody>
      </p:sp>
      <p:sp>
        <p:nvSpPr>
          <p:cNvPr id="29" name="TextBox 28">
            <a:extLst>
              <a:ext uri="{FF2B5EF4-FFF2-40B4-BE49-F238E27FC236}">
                <a16:creationId xmlns:a16="http://schemas.microsoft.com/office/drawing/2014/main" id="{64439C97-0AB5-4C0F-9424-3BB053F68383}"/>
              </a:ext>
            </a:extLst>
          </p:cNvPr>
          <p:cNvSpPr txBox="1"/>
          <p:nvPr/>
        </p:nvSpPr>
        <p:spPr>
          <a:xfrm>
            <a:off x="2455126" y="3498169"/>
            <a:ext cx="717915" cy="202547"/>
          </a:xfrm>
          <a:prstGeom prst="rect">
            <a:avLst/>
          </a:prstGeom>
          <a:noFill/>
          <a:ln w="28575">
            <a:solidFill>
              <a:schemeClr val="accent1"/>
            </a:solidFill>
          </a:ln>
        </p:spPr>
        <p:txBody>
          <a:bodyPr wrap="square" rtlCol="0">
            <a:spAutoFit/>
          </a:bodyPr>
          <a:lstStyle/>
          <a:p>
            <a:endParaRPr lang="en-US" sz="900"/>
          </a:p>
        </p:txBody>
      </p:sp>
      <p:sp>
        <p:nvSpPr>
          <p:cNvPr id="30" name="TextBox 29">
            <a:extLst>
              <a:ext uri="{FF2B5EF4-FFF2-40B4-BE49-F238E27FC236}">
                <a16:creationId xmlns:a16="http://schemas.microsoft.com/office/drawing/2014/main" id="{CE34DDA4-9BF5-45E0-85F9-198FF0A50F57}"/>
              </a:ext>
            </a:extLst>
          </p:cNvPr>
          <p:cNvSpPr txBox="1"/>
          <p:nvPr/>
        </p:nvSpPr>
        <p:spPr>
          <a:xfrm>
            <a:off x="7109676" y="6288257"/>
            <a:ext cx="717915" cy="202547"/>
          </a:xfrm>
          <a:prstGeom prst="rect">
            <a:avLst/>
          </a:prstGeom>
          <a:noFill/>
          <a:ln w="28575">
            <a:solidFill>
              <a:schemeClr val="accent1"/>
            </a:solidFill>
          </a:ln>
        </p:spPr>
        <p:txBody>
          <a:bodyPr wrap="square" rtlCol="0">
            <a:spAutoFit/>
          </a:bodyPr>
          <a:lstStyle/>
          <a:p>
            <a:endParaRPr lang="en-US" sz="900"/>
          </a:p>
        </p:txBody>
      </p:sp>
      <p:sp>
        <p:nvSpPr>
          <p:cNvPr id="31" name="TextBox 30">
            <a:extLst>
              <a:ext uri="{FF2B5EF4-FFF2-40B4-BE49-F238E27FC236}">
                <a16:creationId xmlns:a16="http://schemas.microsoft.com/office/drawing/2014/main" id="{76D5406E-2751-4216-9304-98A443C651B9}"/>
              </a:ext>
            </a:extLst>
          </p:cNvPr>
          <p:cNvSpPr txBox="1"/>
          <p:nvPr/>
        </p:nvSpPr>
        <p:spPr>
          <a:xfrm>
            <a:off x="2912326" y="6288256"/>
            <a:ext cx="717915" cy="202547"/>
          </a:xfrm>
          <a:prstGeom prst="rect">
            <a:avLst/>
          </a:prstGeom>
          <a:noFill/>
          <a:ln w="28575">
            <a:solidFill>
              <a:schemeClr val="accent1"/>
            </a:solidFill>
          </a:ln>
        </p:spPr>
        <p:txBody>
          <a:bodyPr wrap="square" rtlCol="0">
            <a:spAutoFit/>
          </a:bodyPr>
          <a:lstStyle/>
          <a:p>
            <a:endParaRPr lang="en-US" sz="900"/>
          </a:p>
        </p:txBody>
      </p:sp>
      <p:sp>
        <p:nvSpPr>
          <p:cNvPr id="33" name="TextBox 32">
            <a:extLst>
              <a:ext uri="{FF2B5EF4-FFF2-40B4-BE49-F238E27FC236}">
                <a16:creationId xmlns:a16="http://schemas.microsoft.com/office/drawing/2014/main" id="{98D10D9E-706B-4934-957A-C92954BF1BBC}"/>
              </a:ext>
            </a:extLst>
          </p:cNvPr>
          <p:cNvSpPr txBox="1"/>
          <p:nvPr/>
        </p:nvSpPr>
        <p:spPr>
          <a:xfrm>
            <a:off x="951979" y="4972986"/>
            <a:ext cx="717915" cy="202547"/>
          </a:xfrm>
          <a:prstGeom prst="rect">
            <a:avLst/>
          </a:prstGeom>
          <a:noFill/>
          <a:ln w="28575">
            <a:solidFill>
              <a:srgbClr val="7030A0"/>
            </a:solidFill>
          </a:ln>
        </p:spPr>
        <p:txBody>
          <a:bodyPr wrap="square" rtlCol="0">
            <a:spAutoFit/>
          </a:bodyPr>
          <a:lstStyle/>
          <a:p>
            <a:endParaRPr lang="en-US" sz="900"/>
          </a:p>
        </p:txBody>
      </p:sp>
      <p:grpSp>
        <p:nvGrpSpPr>
          <p:cNvPr id="15" name="Group 14">
            <a:extLst>
              <a:ext uri="{FF2B5EF4-FFF2-40B4-BE49-F238E27FC236}">
                <a16:creationId xmlns:a16="http://schemas.microsoft.com/office/drawing/2014/main" id="{D2E15319-FCFC-4E3C-BE46-A1EA3B4EE63A}"/>
              </a:ext>
            </a:extLst>
          </p:cNvPr>
          <p:cNvGrpSpPr/>
          <p:nvPr/>
        </p:nvGrpSpPr>
        <p:grpSpPr>
          <a:xfrm>
            <a:off x="0" y="737779"/>
            <a:ext cx="4667187" cy="1149111"/>
            <a:chOff x="0" y="608420"/>
            <a:chExt cx="4667187" cy="1149111"/>
          </a:xfrm>
        </p:grpSpPr>
        <p:pic>
          <p:nvPicPr>
            <p:cNvPr id="25" name="Picture 24">
              <a:extLst>
                <a:ext uri="{FF2B5EF4-FFF2-40B4-BE49-F238E27FC236}">
                  <a16:creationId xmlns:a16="http://schemas.microsoft.com/office/drawing/2014/main" id="{D9A3601F-5C54-4E4A-8586-24363F7BB5C9}"/>
                </a:ext>
              </a:extLst>
            </p:cNvPr>
            <p:cNvPicPr>
              <a:picLocks noChangeAspect="1"/>
            </p:cNvPicPr>
            <p:nvPr/>
          </p:nvPicPr>
          <p:blipFill rotWithShape="1">
            <a:blip r:embed="rId7"/>
            <a:srcRect l="2313" t="30439" r="29441" b="42849"/>
            <a:stretch/>
          </p:blipFill>
          <p:spPr>
            <a:xfrm>
              <a:off x="0" y="608420"/>
              <a:ext cx="4667187" cy="1149111"/>
            </a:xfrm>
            <a:prstGeom prst="rect">
              <a:avLst/>
            </a:prstGeom>
          </p:spPr>
        </p:pic>
        <p:sp>
          <p:nvSpPr>
            <p:cNvPr id="26" name="TextBox 25">
              <a:extLst>
                <a:ext uri="{FF2B5EF4-FFF2-40B4-BE49-F238E27FC236}">
                  <a16:creationId xmlns:a16="http://schemas.microsoft.com/office/drawing/2014/main" id="{ACE10D49-4031-4A08-8F12-2DB5A69F33E4}"/>
                </a:ext>
              </a:extLst>
            </p:cNvPr>
            <p:cNvSpPr txBox="1"/>
            <p:nvPr/>
          </p:nvSpPr>
          <p:spPr>
            <a:xfrm>
              <a:off x="3936572" y="1472685"/>
              <a:ext cx="717915" cy="202547"/>
            </a:xfrm>
            <a:prstGeom prst="rect">
              <a:avLst/>
            </a:prstGeom>
            <a:noFill/>
            <a:ln w="28575">
              <a:solidFill>
                <a:schemeClr val="accent4"/>
              </a:solidFill>
            </a:ln>
          </p:spPr>
          <p:txBody>
            <a:bodyPr wrap="square" rtlCol="0">
              <a:spAutoFit/>
            </a:bodyPr>
            <a:lstStyle/>
            <a:p>
              <a:endParaRPr lang="en-US" sz="900"/>
            </a:p>
          </p:txBody>
        </p:sp>
        <p:sp>
          <p:nvSpPr>
            <p:cNvPr id="27" name="TextBox 26">
              <a:extLst>
                <a:ext uri="{FF2B5EF4-FFF2-40B4-BE49-F238E27FC236}">
                  <a16:creationId xmlns:a16="http://schemas.microsoft.com/office/drawing/2014/main" id="{09A52832-FEC0-42D9-A41D-C67A0DF6064E}"/>
                </a:ext>
              </a:extLst>
            </p:cNvPr>
            <p:cNvSpPr txBox="1"/>
            <p:nvPr/>
          </p:nvSpPr>
          <p:spPr>
            <a:xfrm>
              <a:off x="3936572" y="907240"/>
              <a:ext cx="717915" cy="202547"/>
            </a:xfrm>
            <a:prstGeom prst="rect">
              <a:avLst/>
            </a:prstGeom>
            <a:noFill/>
            <a:ln w="28575">
              <a:solidFill>
                <a:schemeClr val="accent1"/>
              </a:solidFill>
            </a:ln>
          </p:spPr>
          <p:txBody>
            <a:bodyPr wrap="square" rtlCol="0">
              <a:spAutoFit/>
            </a:bodyPr>
            <a:lstStyle/>
            <a:p>
              <a:endParaRPr lang="en-US" sz="900"/>
            </a:p>
          </p:txBody>
        </p:sp>
        <p:sp>
          <p:nvSpPr>
            <p:cNvPr id="32" name="TextBox 31">
              <a:extLst>
                <a:ext uri="{FF2B5EF4-FFF2-40B4-BE49-F238E27FC236}">
                  <a16:creationId xmlns:a16="http://schemas.microsoft.com/office/drawing/2014/main" id="{7CCCD826-18AE-4F30-884C-55342A6DCCC9}"/>
                </a:ext>
              </a:extLst>
            </p:cNvPr>
            <p:cNvSpPr txBox="1"/>
            <p:nvPr/>
          </p:nvSpPr>
          <p:spPr>
            <a:xfrm>
              <a:off x="3922158" y="1173048"/>
              <a:ext cx="717915" cy="202547"/>
            </a:xfrm>
            <a:prstGeom prst="rect">
              <a:avLst/>
            </a:prstGeom>
            <a:noFill/>
            <a:ln w="28575">
              <a:solidFill>
                <a:srgbClr val="7030A0"/>
              </a:solidFill>
            </a:ln>
          </p:spPr>
          <p:txBody>
            <a:bodyPr wrap="square" rtlCol="0">
              <a:spAutoFit/>
            </a:bodyPr>
            <a:lstStyle/>
            <a:p>
              <a:endParaRPr lang="en-US" sz="900"/>
            </a:p>
          </p:txBody>
        </p:sp>
        <p:sp>
          <p:nvSpPr>
            <p:cNvPr id="14" name="Rectangle 13">
              <a:extLst>
                <a:ext uri="{FF2B5EF4-FFF2-40B4-BE49-F238E27FC236}">
                  <a16:creationId xmlns:a16="http://schemas.microsoft.com/office/drawing/2014/main" id="{8C68C38A-58D3-4768-B6EE-1039BA317C7A}"/>
                </a:ext>
              </a:extLst>
            </p:cNvPr>
            <p:cNvSpPr/>
            <p:nvPr/>
          </p:nvSpPr>
          <p:spPr>
            <a:xfrm>
              <a:off x="102503" y="619772"/>
              <a:ext cx="4537570" cy="11358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6450D4B-F688-47F2-805B-A951DB4FFFA5}"/>
              </a:ext>
            </a:extLst>
          </p:cNvPr>
          <p:cNvSpPr txBox="1"/>
          <p:nvPr/>
        </p:nvSpPr>
        <p:spPr>
          <a:xfrm>
            <a:off x="505656" y="341397"/>
            <a:ext cx="5081840" cy="369332"/>
          </a:xfrm>
          <a:prstGeom prst="rect">
            <a:avLst/>
          </a:prstGeom>
          <a:noFill/>
        </p:spPr>
        <p:txBody>
          <a:bodyPr wrap="none" rtlCol="0">
            <a:spAutoFit/>
          </a:bodyPr>
          <a:lstStyle/>
          <a:p>
            <a:r>
              <a:rPr lang="en-US">
                <a:solidFill>
                  <a:schemeClr val="accent2"/>
                </a:solidFill>
              </a:rPr>
              <a:t>Check: Do areas and descriptions match plans? </a:t>
            </a:r>
          </a:p>
        </p:txBody>
      </p:sp>
      <p:pic>
        <p:nvPicPr>
          <p:cNvPr id="5" name="Audio 4">
            <a:hlinkClick r:id="" action="ppaction://media"/>
            <a:extLst>
              <a:ext uri="{FF2B5EF4-FFF2-40B4-BE49-F238E27FC236}">
                <a16:creationId xmlns:a16="http://schemas.microsoft.com/office/drawing/2014/main" id="{E605A093-FBD5-4A4C-845C-BECB4861212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8467816"/>
      </p:ext>
    </p:extLst>
  </p:cSld>
  <p:clrMapOvr>
    <a:masterClrMapping/>
  </p:clrMapOvr>
  <mc:AlternateContent xmlns:mc="http://schemas.openxmlformats.org/markup-compatibility/2006" xmlns:p14="http://schemas.microsoft.com/office/powerpoint/2010/main">
    <mc:Choice Requires="p14">
      <p:transition spd="slow" p14:dur="2000" advTm="37547"/>
    </mc:Choice>
    <mc:Fallback xmlns="">
      <p:transition spd="slow" advTm="3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0" grpId="0" animBg="1"/>
      <p:bldP spid="22" grpId="0" animBg="1"/>
      <p:bldP spid="23" grpId="0" animBg="1"/>
      <p:bldP spid="24" grpId="0" animBg="1"/>
      <p:bldP spid="28" grpId="0" animBg="1"/>
      <p:bldP spid="29" grpId="0" animBg="1"/>
      <p:bldP spid="30" grpId="0" animBg="1"/>
      <p:bldP spid="31"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E256FEC-AE21-4638-BAAC-F42980508F02}"/>
              </a:ext>
            </a:extLst>
          </p:cNvPr>
          <p:cNvPicPr>
            <a:picLocks noChangeAspect="1"/>
          </p:cNvPicPr>
          <p:nvPr/>
        </p:nvPicPr>
        <p:blipFill rotWithShape="1">
          <a:blip r:embed="rId6"/>
          <a:srcRect l="44031" t="30691" r="42424" b="53927"/>
          <a:stretch/>
        </p:blipFill>
        <p:spPr>
          <a:xfrm>
            <a:off x="719764" y="1227565"/>
            <a:ext cx="7257143" cy="549083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BFD3538-E5F0-4136-9A15-71C7D5C1AA94}"/>
              </a:ext>
            </a:extLst>
          </p:cNvPr>
          <p:cNvSpPr>
            <a:spLocks noGrp="1"/>
          </p:cNvSpPr>
          <p:nvPr>
            <p:ph type="title"/>
          </p:nvPr>
        </p:nvSpPr>
        <p:spPr>
          <a:xfrm>
            <a:off x="609600" y="274638"/>
            <a:ext cx="8077200" cy="952927"/>
          </a:xfrm>
          <a:noFill/>
        </p:spPr>
        <p:txBody>
          <a:bodyPr>
            <a:normAutofit/>
          </a:bodyPr>
          <a:lstStyle/>
          <a:p>
            <a:r>
              <a:rPr lang="en-US" dirty="0"/>
              <a:t>EXAMPLE PLAN 1: CHECK AREAS- A1, A3</a:t>
            </a:r>
          </a:p>
        </p:txBody>
      </p:sp>
      <p:grpSp>
        <p:nvGrpSpPr>
          <p:cNvPr id="18" name="Group 17">
            <a:extLst>
              <a:ext uri="{FF2B5EF4-FFF2-40B4-BE49-F238E27FC236}">
                <a16:creationId xmlns:a16="http://schemas.microsoft.com/office/drawing/2014/main" id="{E12590BE-D3D9-46CD-8ACF-96337588D629}"/>
              </a:ext>
            </a:extLst>
          </p:cNvPr>
          <p:cNvGrpSpPr/>
          <p:nvPr/>
        </p:nvGrpSpPr>
        <p:grpSpPr>
          <a:xfrm>
            <a:off x="5500139" y="4408645"/>
            <a:ext cx="2187814" cy="1544954"/>
            <a:chOff x="5602171" y="8074240"/>
            <a:chExt cx="1582926" cy="1075981"/>
          </a:xfrm>
        </p:grpSpPr>
        <p:sp>
          <p:nvSpPr>
            <p:cNvPr id="19" name="TextBox 18">
              <a:extLst>
                <a:ext uri="{FF2B5EF4-FFF2-40B4-BE49-F238E27FC236}">
                  <a16:creationId xmlns:a16="http://schemas.microsoft.com/office/drawing/2014/main" id="{5EC401E4-50C0-42CA-A337-33CC619032E2}"/>
                </a:ext>
              </a:extLst>
            </p:cNvPr>
            <p:cNvSpPr txBox="1"/>
            <p:nvPr/>
          </p:nvSpPr>
          <p:spPr>
            <a:xfrm>
              <a:off x="5602171" y="8074240"/>
              <a:ext cx="1582926" cy="305117"/>
            </a:xfrm>
            <a:prstGeom prst="rect">
              <a:avLst/>
            </a:prstGeom>
            <a:noFill/>
            <a:ln w="28575">
              <a:solidFill>
                <a:schemeClr val="accent4"/>
              </a:solidFill>
            </a:ln>
          </p:spPr>
          <p:txBody>
            <a:bodyPr wrap="square" rtlCol="0">
              <a:spAutoFit/>
            </a:bodyPr>
            <a:lstStyle/>
            <a:p>
              <a:endParaRPr lang="en-US" sz="900"/>
            </a:p>
          </p:txBody>
        </p:sp>
        <p:sp>
          <p:nvSpPr>
            <p:cNvPr id="20" name="TextBox 19">
              <a:extLst>
                <a:ext uri="{FF2B5EF4-FFF2-40B4-BE49-F238E27FC236}">
                  <a16:creationId xmlns:a16="http://schemas.microsoft.com/office/drawing/2014/main" id="{E870181A-C15A-43AF-BE98-AD6230349876}"/>
                </a:ext>
              </a:extLst>
            </p:cNvPr>
            <p:cNvSpPr txBox="1"/>
            <p:nvPr/>
          </p:nvSpPr>
          <p:spPr>
            <a:xfrm>
              <a:off x="5929132" y="8700085"/>
              <a:ext cx="929005" cy="450136"/>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ctr"/>
              <a:r>
                <a:rPr lang="en-US"/>
                <a:t>Category</a:t>
              </a:r>
            </a:p>
            <a:p>
              <a:pPr algn="ctr"/>
              <a:r>
                <a:rPr lang="en-US"/>
                <a:t>Area</a:t>
              </a:r>
            </a:p>
          </p:txBody>
        </p:sp>
        <p:cxnSp>
          <p:nvCxnSpPr>
            <p:cNvPr id="21" name="Straight Arrow Connector 20">
              <a:extLst>
                <a:ext uri="{FF2B5EF4-FFF2-40B4-BE49-F238E27FC236}">
                  <a16:creationId xmlns:a16="http://schemas.microsoft.com/office/drawing/2014/main" id="{F6F41C2C-76D8-4FF0-99ED-343073C946CE}"/>
                </a:ext>
              </a:extLst>
            </p:cNvPr>
            <p:cNvCxnSpPr>
              <a:cxnSpLocks/>
              <a:stCxn id="20" idx="0"/>
              <a:endCxn id="19" idx="2"/>
            </p:cNvCxnSpPr>
            <p:nvPr/>
          </p:nvCxnSpPr>
          <p:spPr>
            <a:xfrm flipH="1" flipV="1">
              <a:off x="6393634" y="8379357"/>
              <a:ext cx="1" cy="32072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8AA434D-8C63-4DCD-972F-F7739691122E}"/>
              </a:ext>
            </a:extLst>
          </p:cNvPr>
          <p:cNvGrpSpPr/>
          <p:nvPr/>
        </p:nvGrpSpPr>
        <p:grpSpPr>
          <a:xfrm>
            <a:off x="1996314" y="4619317"/>
            <a:ext cx="2221174" cy="1824315"/>
            <a:chOff x="5578035" y="8070850"/>
            <a:chExt cx="1607062" cy="1270541"/>
          </a:xfrm>
        </p:grpSpPr>
        <p:sp>
          <p:nvSpPr>
            <p:cNvPr id="57" name="TextBox 56">
              <a:extLst>
                <a:ext uri="{FF2B5EF4-FFF2-40B4-BE49-F238E27FC236}">
                  <a16:creationId xmlns:a16="http://schemas.microsoft.com/office/drawing/2014/main" id="{31F05F1D-44FB-4738-95C6-EA7A36F12D5C}"/>
                </a:ext>
              </a:extLst>
            </p:cNvPr>
            <p:cNvSpPr txBox="1"/>
            <p:nvPr/>
          </p:nvSpPr>
          <p:spPr>
            <a:xfrm>
              <a:off x="5578035" y="8070850"/>
              <a:ext cx="1607062" cy="308507"/>
            </a:xfrm>
            <a:prstGeom prst="rect">
              <a:avLst/>
            </a:prstGeom>
            <a:noFill/>
            <a:ln w="28575">
              <a:solidFill>
                <a:schemeClr val="accent1"/>
              </a:solidFill>
            </a:ln>
          </p:spPr>
          <p:txBody>
            <a:bodyPr wrap="square" rtlCol="0">
              <a:spAutoFit/>
            </a:bodyPr>
            <a:lstStyle/>
            <a:p>
              <a:endParaRPr lang="en-US" sz="900"/>
            </a:p>
          </p:txBody>
        </p:sp>
        <p:sp>
          <p:nvSpPr>
            <p:cNvPr id="58" name="TextBox 57">
              <a:extLst>
                <a:ext uri="{FF2B5EF4-FFF2-40B4-BE49-F238E27FC236}">
                  <a16:creationId xmlns:a16="http://schemas.microsoft.com/office/drawing/2014/main" id="{7AB2BC72-383E-4EE5-B1CF-6728F17A7AC2}"/>
                </a:ext>
              </a:extLst>
            </p:cNvPr>
            <p:cNvSpPr txBox="1"/>
            <p:nvPr/>
          </p:nvSpPr>
          <p:spPr>
            <a:xfrm>
              <a:off x="5803220" y="8698339"/>
              <a:ext cx="1156691" cy="643052"/>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r"/>
            </a:lstStyle>
            <a:p>
              <a:pPr algn="ctr"/>
              <a:r>
                <a:rPr lang="en-US"/>
                <a:t>Category</a:t>
              </a:r>
            </a:p>
            <a:p>
              <a:pPr algn="ctr"/>
              <a:r>
                <a:rPr lang="en-US"/>
                <a:t>Area</a:t>
              </a:r>
            </a:p>
            <a:p>
              <a:pPr algn="ctr"/>
              <a:r>
                <a:rPr lang="en-US"/>
                <a:t>Soil Depth</a:t>
              </a:r>
            </a:p>
          </p:txBody>
        </p:sp>
        <p:cxnSp>
          <p:nvCxnSpPr>
            <p:cNvPr id="59" name="Straight Arrow Connector 58">
              <a:extLst>
                <a:ext uri="{FF2B5EF4-FFF2-40B4-BE49-F238E27FC236}">
                  <a16:creationId xmlns:a16="http://schemas.microsoft.com/office/drawing/2014/main" id="{7D5388A7-7478-456B-96EF-A292D54807BC}"/>
                </a:ext>
              </a:extLst>
            </p:cNvPr>
            <p:cNvCxnSpPr>
              <a:cxnSpLocks/>
              <a:stCxn id="58" idx="0"/>
              <a:endCxn id="57" idx="2"/>
            </p:cNvCxnSpPr>
            <p:nvPr/>
          </p:nvCxnSpPr>
          <p:spPr>
            <a:xfrm flipV="1">
              <a:off x="6381566" y="8379357"/>
              <a:ext cx="0" cy="31898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145FA1E1-FFD1-4A5D-926C-A1C3B3EDEBEB}"/>
              </a:ext>
            </a:extLst>
          </p:cNvPr>
          <p:cNvSpPr txBox="1"/>
          <p:nvPr/>
        </p:nvSpPr>
        <p:spPr>
          <a:xfrm>
            <a:off x="5516182" y="1320142"/>
            <a:ext cx="2171772" cy="369332"/>
          </a:xfrm>
          <a:prstGeom prst="rect">
            <a:avLst/>
          </a:prstGeom>
          <a:solidFill>
            <a:srgbClr val="FFFFFF">
              <a:alpha val="74902"/>
            </a:srgbClr>
          </a:solidFill>
          <a:ln w="28575">
            <a:solidFill>
              <a:schemeClr val="bg2">
                <a:lumMod val="75000"/>
              </a:schemeClr>
            </a:solidFill>
          </a:ln>
        </p:spPr>
        <p:txBody>
          <a:bodyPr wrap="square" rtlCol="0">
            <a:spAutoFit/>
          </a:bodyPr>
          <a:lstStyle>
            <a:defPPr>
              <a:defRPr lang="en-US"/>
            </a:defPPr>
            <a:lvl1pPr algn="r"/>
          </a:lstStyle>
          <a:p>
            <a:pPr algn="ctr"/>
            <a:r>
              <a:rPr lang="en-US"/>
              <a:t>Check SWMP</a:t>
            </a:r>
          </a:p>
        </p:txBody>
      </p:sp>
      <p:grpSp>
        <p:nvGrpSpPr>
          <p:cNvPr id="3" name="Group 2">
            <a:extLst>
              <a:ext uri="{FF2B5EF4-FFF2-40B4-BE49-F238E27FC236}">
                <a16:creationId xmlns:a16="http://schemas.microsoft.com/office/drawing/2014/main" id="{DD9603B3-1DB7-4A20-88E1-B02B2F274C5C}"/>
              </a:ext>
            </a:extLst>
          </p:cNvPr>
          <p:cNvGrpSpPr/>
          <p:nvPr/>
        </p:nvGrpSpPr>
        <p:grpSpPr>
          <a:xfrm>
            <a:off x="2138015" y="1688377"/>
            <a:ext cx="2768713" cy="2284607"/>
            <a:chOff x="2138015" y="1688377"/>
            <a:chExt cx="2768713" cy="2284607"/>
          </a:xfrm>
        </p:grpSpPr>
        <p:sp>
          <p:nvSpPr>
            <p:cNvPr id="52" name="TextBox 51">
              <a:extLst>
                <a:ext uri="{FF2B5EF4-FFF2-40B4-BE49-F238E27FC236}">
                  <a16:creationId xmlns:a16="http://schemas.microsoft.com/office/drawing/2014/main" id="{187F53CE-DC39-49C1-92EA-FC6180DE137A}"/>
                </a:ext>
              </a:extLst>
            </p:cNvPr>
            <p:cNvSpPr txBox="1"/>
            <p:nvPr/>
          </p:nvSpPr>
          <p:spPr>
            <a:xfrm>
              <a:off x="2138015" y="1688377"/>
              <a:ext cx="2171772" cy="646331"/>
            </a:xfrm>
            <a:prstGeom prst="rect">
              <a:avLst/>
            </a:prstGeom>
            <a:solidFill>
              <a:srgbClr val="FFFFFF">
                <a:alpha val="74902"/>
              </a:srgbClr>
            </a:solidFill>
            <a:ln w="28575">
              <a:solidFill>
                <a:schemeClr val="accent2"/>
              </a:solidFill>
            </a:ln>
          </p:spPr>
          <p:txBody>
            <a:bodyPr wrap="square" rtlCol="0">
              <a:spAutoFit/>
            </a:bodyPr>
            <a:lstStyle>
              <a:defPPr>
                <a:defRPr lang="en-US"/>
              </a:defPPr>
              <a:lvl1pPr algn="r"/>
            </a:lstStyle>
            <a:p>
              <a:pPr algn="ctr"/>
              <a:r>
                <a:rPr lang="en-US"/>
                <a:t>Each element is clearly hatched</a:t>
              </a:r>
            </a:p>
          </p:txBody>
        </p:sp>
        <p:cxnSp>
          <p:nvCxnSpPr>
            <p:cNvPr id="107" name="Straight Arrow Connector 106">
              <a:extLst>
                <a:ext uri="{FF2B5EF4-FFF2-40B4-BE49-F238E27FC236}">
                  <a16:creationId xmlns:a16="http://schemas.microsoft.com/office/drawing/2014/main" id="{9B82A12C-C32D-4E5B-A10A-B3746108C6CE}"/>
                </a:ext>
              </a:extLst>
            </p:cNvPr>
            <p:cNvCxnSpPr>
              <a:cxnSpLocks/>
              <a:stCxn id="52" idx="2"/>
            </p:cNvCxnSpPr>
            <p:nvPr/>
          </p:nvCxnSpPr>
          <p:spPr>
            <a:xfrm>
              <a:off x="3223901" y="2334708"/>
              <a:ext cx="256799" cy="136264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F09CA2-8423-4DD7-B4B0-5EDBA6020533}"/>
                </a:ext>
              </a:extLst>
            </p:cNvPr>
            <p:cNvCxnSpPr>
              <a:cxnSpLocks/>
            </p:cNvCxnSpPr>
            <p:nvPr/>
          </p:nvCxnSpPr>
          <p:spPr>
            <a:xfrm>
              <a:off x="3223901" y="2334708"/>
              <a:ext cx="1682827" cy="163827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0D378B04-AFCA-4821-B1A7-EE0A80D45B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5737782"/>
      </p:ext>
    </p:extLst>
  </p:cSld>
  <p:clrMapOvr>
    <a:masterClrMapping/>
  </p:clrMapOvr>
  <mc:AlternateContent xmlns:mc="http://schemas.openxmlformats.org/markup-compatibility/2006" xmlns:p14="http://schemas.microsoft.com/office/powerpoint/2010/main">
    <mc:Choice Requires="p14">
      <p:transition spd="slow" p14:dur="2000" advTm="32671"/>
    </mc:Choice>
    <mc:Fallback xmlns="">
      <p:transition spd="slow" advTm="3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720A-C130-4C7B-B054-AF128B405382}"/>
              </a:ext>
            </a:extLst>
          </p:cNvPr>
          <p:cNvSpPr>
            <a:spLocks noGrp="1"/>
          </p:cNvSpPr>
          <p:nvPr>
            <p:ph type="title"/>
          </p:nvPr>
        </p:nvSpPr>
        <p:spPr>
          <a:xfrm>
            <a:off x="628650" y="365126"/>
            <a:ext cx="7886700" cy="704917"/>
          </a:xfrm>
        </p:spPr>
        <p:txBody>
          <a:bodyPr>
            <a:normAutofit fontScale="90000"/>
          </a:bodyPr>
          <a:lstStyle/>
          <a:p>
            <a:r>
              <a:rPr lang="en-US" dirty="0"/>
              <a:t>GAR AND SWMP- BIORETENTION DIFFERENCES</a:t>
            </a:r>
          </a:p>
        </p:txBody>
      </p:sp>
      <p:sp>
        <p:nvSpPr>
          <p:cNvPr id="3" name="Content Placeholder 2">
            <a:extLst>
              <a:ext uri="{FF2B5EF4-FFF2-40B4-BE49-F238E27FC236}">
                <a16:creationId xmlns:a16="http://schemas.microsoft.com/office/drawing/2014/main" id="{F63C01FA-3A33-4FE1-8C99-D6480CF96873}"/>
              </a:ext>
            </a:extLst>
          </p:cNvPr>
          <p:cNvSpPr>
            <a:spLocks noGrp="1"/>
          </p:cNvSpPr>
          <p:nvPr>
            <p:ph idx="1"/>
          </p:nvPr>
        </p:nvSpPr>
        <p:spPr>
          <a:xfrm>
            <a:off x="616226" y="1323574"/>
            <a:ext cx="7886700" cy="2105426"/>
          </a:xfrm>
        </p:spPr>
        <p:txBody>
          <a:bodyPr vert="horz" lIns="91440" tIns="45720" rIns="91440" bIns="45720" rtlCol="0" anchor="t">
            <a:normAutofit fontScale="70000" lnSpcReduction="20000"/>
          </a:bodyPr>
          <a:lstStyle/>
          <a:p>
            <a:r>
              <a:rPr lang="en-US"/>
              <a:t>Bioretention area does not include side slopes (if applicable) </a:t>
            </a:r>
          </a:p>
          <a:p>
            <a:pPr lvl="1"/>
            <a:r>
              <a:rPr lang="en-US"/>
              <a:t>If the side slope is vertical, GAR area should match SWM</a:t>
            </a:r>
          </a:p>
          <a:p>
            <a:pPr lvl="1"/>
            <a:r>
              <a:rPr lang="en-US"/>
              <a:t>If side slopes are not vertical, only include surface of bioretention in GAR area (I.e. area of bioretention soil)</a:t>
            </a:r>
          </a:p>
          <a:p>
            <a:r>
              <a:rPr lang="en-US"/>
              <a:t>Side slopes can get A1 or A2 credit</a:t>
            </a:r>
          </a:p>
        </p:txBody>
      </p:sp>
      <p:grpSp>
        <p:nvGrpSpPr>
          <p:cNvPr id="11" name="Group 10">
            <a:extLst>
              <a:ext uri="{FF2B5EF4-FFF2-40B4-BE49-F238E27FC236}">
                <a16:creationId xmlns:a16="http://schemas.microsoft.com/office/drawing/2014/main" id="{4EAF7C83-4273-447E-9996-0713B112D565}"/>
              </a:ext>
            </a:extLst>
          </p:cNvPr>
          <p:cNvGrpSpPr/>
          <p:nvPr/>
        </p:nvGrpSpPr>
        <p:grpSpPr>
          <a:xfrm>
            <a:off x="177385" y="3923756"/>
            <a:ext cx="3095920" cy="2299060"/>
            <a:chOff x="50926" y="4208803"/>
            <a:chExt cx="3095920" cy="2299060"/>
          </a:xfrm>
        </p:grpSpPr>
        <p:sp>
          <p:nvSpPr>
            <p:cNvPr id="9" name="Rectangle 8">
              <a:extLst>
                <a:ext uri="{FF2B5EF4-FFF2-40B4-BE49-F238E27FC236}">
                  <a16:creationId xmlns:a16="http://schemas.microsoft.com/office/drawing/2014/main" id="{6C387C68-E484-4395-B631-36D96E96D97A}"/>
                </a:ext>
              </a:extLst>
            </p:cNvPr>
            <p:cNvSpPr/>
            <p:nvPr/>
          </p:nvSpPr>
          <p:spPr>
            <a:xfrm>
              <a:off x="50926" y="4208803"/>
              <a:ext cx="3095920" cy="2299060"/>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7F5691-08EF-4C73-81DE-6C57A4FBEF5E}"/>
                </a:ext>
              </a:extLst>
            </p:cNvPr>
            <p:cNvPicPr>
              <a:picLocks noChangeAspect="1"/>
            </p:cNvPicPr>
            <p:nvPr/>
          </p:nvPicPr>
          <p:blipFill rotWithShape="1">
            <a:blip r:embed="rId6"/>
            <a:srcRect l="50064" t="36543" r="42424" b="55274"/>
            <a:stretch/>
          </p:blipFill>
          <p:spPr>
            <a:xfrm>
              <a:off x="178227" y="4322991"/>
              <a:ext cx="2856803" cy="2073265"/>
            </a:xfrm>
            <a:prstGeom prst="rect">
              <a:avLst/>
            </a:prstGeom>
            <a:ln>
              <a:noFill/>
            </a:ln>
            <a:effectLst/>
          </p:spPr>
        </p:pic>
      </p:grpSp>
      <p:sp>
        <p:nvSpPr>
          <p:cNvPr id="12" name="TextBox 11">
            <a:extLst>
              <a:ext uri="{FF2B5EF4-FFF2-40B4-BE49-F238E27FC236}">
                <a16:creationId xmlns:a16="http://schemas.microsoft.com/office/drawing/2014/main" id="{1D93CC2E-DD12-40B7-B54E-B40551EAA7F2}"/>
              </a:ext>
            </a:extLst>
          </p:cNvPr>
          <p:cNvSpPr txBox="1"/>
          <p:nvPr/>
        </p:nvSpPr>
        <p:spPr>
          <a:xfrm>
            <a:off x="1351885" y="3500820"/>
            <a:ext cx="588623" cy="369332"/>
          </a:xfrm>
          <a:prstGeom prst="rect">
            <a:avLst/>
          </a:prstGeom>
          <a:noFill/>
        </p:spPr>
        <p:txBody>
          <a:bodyPr wrap="none" rtlCol="0">
            <a:spAutoFit/>
          </a:bodyPr>
          <a:lstStyle/>
          <a:p>
            <a:pPr algn="r"/>
            <a:r>
              <a:rPr lang="en-US" dirty="0"/>
              <a:t>GAR</a:t>
            </a:r>
          </a:p>
        </p:txBody>
      </p:sp>
      <p:sp>
        <p:nvSpPr>
          <p:cNvPr id="13" name="TextBox 12">
            <a:extLst>
              <a:ext uri="{FF2B5EF4-FFF2-40B4-BE49-F238E27FC236}">
                <a16:creationId xmlns:a16="http://schemas.microsoft.com/office/drawing/2014/main" id="{864BBED6-2ED9-4F57-A533-6F3CF09512C8}"/>
              </a:ext>
            </a:extLst>
          </p:cNvPr>
          <p:cNvSpPr txBox="1"/>
          <p:nvPr/>
        </p:nvSpPr>
        <p:spPr>
          <a:xfrm>
            <a:off x="5870696" y="3554424"/>
            <a:ext cx="691151" cy="369332"/>
          </a:xfrm>
          <a:prstGeom prst="rect">
            <a:avLst/>
          </a:prstGeom>
          <a:noFill/>
        </p:spPr>
        <p:txBody>
          <a:bodyPr wrap="none" rtlCol="0">
            <a:spAutoFit/>
          </a:bodyPr>
          <a:lstStyle/>
          <a:p>
            <a:pPr algn="r"/>
            <a:r>
              <a:rPr lang="en-US"/>
              <a:t>SWM</a:t>
            </a:r>
          </a:p>
        </p:txBody>
      </p:sp>
      <p:grpSp>
        <p:nvGrpSpPr>
          <p:cNvPr id="17" name="Group 16">
            <a:extLst>
              <a:ext uri="{FF2B5EF4-FFF2-40B4-BE49-F238E27FC236}">
                <a16:creationId xmlns:a16="http://schemas.microsoft.com/office/drawing/2014/main" id="{89373553-8D18-49CB-AF76-3C8D68B9BB64}"/>
              </a:ext>
            </a:extLst>
          </p:cNvPr>
          <p:cNvGrpSpPr/>
          <p:nvPr/>
        </p:nvGrpSpPr>
        <p:grpSpPr>
          <a:xfrm>
            <a:off x="3444756" y="4020573"/>
            <a:ext cx="5242044" cy="2105425"/>
            <a:chOff x="3724570" y="4282713"/>
            <a:chExt cx="5242044" cy="2105425"/>
          </a:xfrm>
        </p:grpSpPr>
        <p:grpSp>
          <p:nvGrpSpPr>
            <p:cNvPr id="4" name="Group 3">
              <a:extLst>
                <a:ext uri="{FF2B5EF4-FFF2-40B4-BE49-F238E27FC236}">
                  <a16:creationId xmlns:a16="http://schemas.microsoft.com/office/drawing/2014/main" id="{BA8539D7-6314-429C-9E9E-D5C87F229D0E}"/>
                </a:ext>
              </a:extLst>
            </p:cNvPr>
            <p:cNvGrpSpPr/>
            <p:nvPr/>
          </p:nvGrpSpPr>
          <p:grpSpPr>
            <a:xfrm>
              <a:off x="3724570" y="4282713"/>
              <a:ext cx="5242044" cy="2105425"/>
              <a:chOff x="3708035" y="4030793"/>
              <a:chExt cx="5120549" cy="1919014"/>
            </a:xfrm>
          </p:grpSpPr>
          <p:sp>
            <p:nvSpPr>
              <p:cNvPr id="10" name="Rectangle 9">
                <a:extLst>
                  <a:ext uri="{FF2B5EF4-FFF2-40B4-BE49-F238E27FC236}">
                    <a16:creationId xmlns:a16="http://schemas.microsoft.com/office/drawing/2014/main" id="{516042D7-910E-405A-9AB9-548C3E893099}"/>
                  </a:ext>
                </a:extLst>
              </p:cNvPr>
              <p:cNvSpPr/>
              <p:nvPr/>
            </p:nvSpPr>
            <p:spPr>
              <a:xfrm>
                <a:off x="3708035" y="4030793"/>
                <a:ext cx="5120549" cy="1919014"/>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73D09F-8462-40EF-8324-4137DB46CF93}"/>
                  </a:ext>
                </a:extLst>
              </p:cNvPr>
              <p:cNvPicPr>
                <a:picLocks noChangeAspect="1"/>
              </p:cNvPicPr>
              <p:nvPr/>
            </p:nvPicPr>
            <p:blipFill rotWithShape="1">
              <a:blip r:embed="rId7"/>
              <a:srcRect l="30953" t="35428" r="42222" b="28770"/>
              <a:stretch/>
            </p:blipFill>
            <p:spPr>
              <a:xfrm>
                <a:off x="3815396" y="4145430"/>
                <a:ext cx="2264932" cy="1621638"/>
              </a:xfrm>
              <a:prstGeom prst="rect">
                <a:avLst/>
              </a:prstGeom>
              <a:ln>
                <a:solidFill>
                  <a:schemeClr val="tx1"/>
                </a:solidFill>
              </a:ln>
              <a:effectLst/>
            </p:spPr>
          </p:pic>
        </p:grpSp>
        <p:pic>
          <p:nvPicPr>
            <p:cNvPr id="16" name="Picture 15">
              <a:extLst>
                <a:ext uri="{FF2B5EF4-FFF2-40B4-BE49-F238E27FC236}">
                  <a16:creationId xmlns:a16="http://schemas.microsoft.com/office/drawing/2014/main" id="{07BDBDF4-66E7-4740-8AC6-A21737D01AF1}"/>
                </a:ext>
              </a:extLst>
            </p:cNvPr>
            <p:cNvPicPr>
              <a:picLocks noChangeAspect="1"/>
            </p:cNvPicPr>
            <p:nvPr/>
          </p:nvPicPr>
          <p:blipFill rotWithShape="1">
            <a:blip r:embed="rId8"/>
            <a:srcRect l="48125" t="26275" r="15521" b="27308"/>
            <a:stretch/>
          </p:blipFill>
          <p:spPr>
            <a:xfrm>
              <a:off x="6290212" y="4431420"/>
              <a:ext cx="2539339" cy="1756228"/>
            </a:xfrm>
            <a:prstGeom prst="rect">
              <a:avLst/>
            </a:prstGeom>
          </p:spPr>
        </p:pic>
      </p:grpSp>
      <p:pic>
        <p:nvPicPr>
          <p:cNvPr id="7" name="Audio 6">
            <a:hlinkClick r:id="" action="ppaction://media"/>
            <a:extLst>
              <a:ext uri="{FF2B5EF4-FFF2-40B4-BE49-F238E27FC236}">
                <a16:creationId xmlns:a16="http://schemas.microsoft.com/office/drawing/2014/main" id="{B1EFDDDB-E6F2-4007-A7C2-5588D83D062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7221712"/>
      </p:ext>
    </p:extLst>
  </p:cSld>
  <p:clrMapOvr>
    <a:masterClrMapping/>
  </p:clrMapOvr>
  <mc:AlternateContent xmlns:mc="http://schemas.openxmlformats.org/markup-compatibility/2006" xmlns:p14="http://schemas.microsoft.com/office/powerpoint/2010/main">
    <mc:Choice Requires="p14">
      <p:transition spd="slow" p14:dur="2000" advTm="48810"/>
    </mc:Choice>
    <mc:Fallback xmlns="">
      <p:transition spd="slow" advTm="4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84AD-AB6A-4DB6-8833-B78EEA819F46}"/>
              </a:ext>
            </a:extLst>
          </p:cNvPr>
          <p:cNvSpPr>
            <a:spLocks noGrp="1"/>
          </p:cNvSpPr>
          <p:nvPr>
            <p:ph type="title"/>
          </p:nvPr>
        </p:nvSpPr>
        <p:spPr>
          <a:xfrm>
            <a:off x="628650" y="365126"/>
            <a:ext cx="7886700" cy="722387"/>
          </a:xfrm>
        </p:spPr>
        <p:txBody>
          <a:bodyPr>
            <a:normAutofit fontScale="90000"/>
          </a:bodyPr>
          <a:lstStyle/>
          <a:p>
            <a:r>
              <a:rPr lang="en-US" dirty="0"/>
              <a:t>EXAMPLE PLAN 1: CHECK AREAS A2 &amp; B3 (TREES)</a:t>
            </a:r>
          </a:p>
        </p:txBody>
      </p:sp>
      <p:pic>
        <p:nvPicPr>
          <p:cNvPr id="4" name="Picture 3">
            <a:extLst>
              <a:ext uri="{FF2B5EF4-FFF2-40B4-BE49-F238E27FC236}">
                <a16:creationId xmlns:a16="http://schemas.microsoft.com/office/drawing/2014/main" id="{2B12815B-1260-4393-8E1A-71F98FDC04AD}"/>
              </a:ext>
            </a:extLst>
          </p:cNvPr>
          <p:cNvPicPr>
            <a:picLocks noChangeAspect="1"/>
          </p:cNvPicPr>
          <p:nvPr/>
        </p:nvPicPr>
        <p:blipFill rotWithShape="1">
          <a:blip r:embed="rId6"/>
          <a:srcRect l="6569" t="75693" r="82273" b="8610"/>
          <a:stretch/>
        </p:blipFill>
        <p:spPr>
          <a:xfrm>
            <a:off x="263514" y="2357218"/>
            <a:ext cx="4609176" cy="432062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AD96BFE-72C6-430C-AD06-36DBCB9440C6}"/>
              </a:ext>
            </a:extLst>
          </p:cNvPr>
          <p:cNvSpPr txBox="1"/>
          <p:nvPr/>
        </p:nvSpPr>
        <p:spPr>
          <a:xfrm>
            <a:off x="1743480" y="2357218"/>
            <a:ext cx="1752346" cy="347670"/>
          </a:xfrm>
          <a:prstGeom prst="rect">
            <a:avLst/>
          </a:prstGeom>
          <a:noFill/>
          <a:ln w="28575">
            <a:solidFill>
              <a:srgbClr val="7030A0"/>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6D220FB8-46A3-44DD-B1C3-E0874FFBEBA8}"/>
              </a:ext>
            </a:extLst>
          </p:cNvPr>
          <p:cNvSpPr txBox="1"/>
          <p:nvPr/>
        </p:nvSpPr>
        <p:spPr>
          <a:xfrm>
            <a:off x="4710563" y="1260700"/>
            <a:ext cx="1399292" cy="923330"/>
          </a:xfrm>
          <a:prstGeom prst="rect">
            <a:avLst/>
          </a:prstGeom>
          <a:solidFill>
            <a:srgbClr val="FFFFFF">
              <a:alpha val="74902"/>
            </a:srgbClr>
          </a:solidFill>
          <a:ln w="28575">
            <a:solidFill>
              <a:srgbClr val="7030A0"/>
            </a:solidFill>
          </a:ln>
        </p:spPr>
        <p:txBody>
          <a:bodyPr wrap="square" rtlCol="0">
            <a:spAutoFit/>
          </a:bodyPr>
          <a:lstStyle>
            <a:defPPr>
              <a:defRPr lang="en-US"/>
            </a:defPPr>
            <a:lvl1pPr algn="r"/>
          </a:lstStyle>
          <a:p>
            <a:pPr algn="ctr"/>
            <a:r>
              <a:rPr lang="en-US"/>
              <a:t>Category</a:t>
            </a:r>
          </a:p>
          <a:p>
            <a:pPr algn="ctr"/>
            <a:r>
              <a:rPr lang="en-US"/>
              <a:t>Area</a:t>
            </a:r>
          </a:p>
          <a:p>
            <a:pPr algn="ctr"/>
            <a:r>
              <a:rPr lang="en-US"/>
              <a:t>Soil Depth</a:t>
            </a:r>
          </a:p>
        </p:txBody>
      </p:sp>
      <p:cxnSp>
        <p:nvCxnSpPr>
          <p:cNvPr id="8" name="Straight Arrow Connector 7">
            <a:extLst>
              <a:ext uri="{FF2B5EF4-FFF2-40B4-BE49-F238E27FC236}">
                <a16:creationId xmlns:a16="http://schemas.microsoft.com/office/drawing/2014/main" id="{49A495A7-01A9-4452-814C-926F2E18FA49}"/>
              </a:ext>
            </a:extLst>
          </p:cNvPr>
          <p:cNvCxnSpPr>
            <a:cxnSpLocks/>
            <a:stCxn id="7" idx="1"/>
            <a:endCxn id="6" idx="3"/>
          </p:cNvCxnSpPr>
          <p:nvPr/>
        </p:nvCxnSpPr>
        <p:spPr>
          <a:xfrm flipH="1">
            <a:off x="3495826" y="1722365"/>
            <a:ext cx="1214737" cy="80868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1008FB-A08A-4EBD-8F64-54E81AC8C9AF}"/>
              </a:ext>
            </a:extLst>
          </p:cNvPr>
          <p:cNvSpPr txBox="1"/>
          <p:nvPr/>
        </p:nvSpPr>
        <p:spPr>
          <a:xfrm>
            <a:off x="3185099" y="5753229"/>
            <a:ext cx="347664" cy="279906"/>
          </a:xfrm>
          <a:prstGeom prst="rect">
            <a:avLst/>
          </a:prstGeom>
          <a:noFill/>
          <a:ln w="28575">
            <a:solidFill>
              <a:srgbClr val="7030A0"/>
            </a:solidFill>
          </a:ln>
        </p:spPr>
        <p:txBody>
          <a:bodyPr wrap="square" rtlCol="0">
            <a:spAutoFit/>
          </a:bodyPr>
          <a:lstStyle/>
          <a:p>
            <a:endParaRPr lang="en-US" sz="900"/>
          </a:p>
        </p:txBody>
      </p:sp>
      <p:sp>
        <p:nvSpPr>
          <p:cNvPr id="10" name="TextBox 9">
            <a:extLst>
              <a:ext uri="{FF2B5EF4-FFF2-40B4-BE49-F238E27FC236}">
                <a16:creationId xmlns:a16="http://schemas.microsoft.com/office/drawing/2014/main" id="{336ACB7A-3473-4C8F-8812-ABD2206F1BF4}"/>
              </a:ext>
            </a:extLst>
          </p:cNvPr>
          <p:cNvSpPr txBox="1"/>
          <p:nvPr/>
        </p:nvSpPr>
        <p:spPr>
          <a:xfrm>
            <a:off x="378011" y="4552545"/>
            <a:ext cx="1752346" cy="399998"/>
          </a:xfrm>
          <a:prstGeom prst="rect">
            <a:avLst/>
          </a:prstGeom>
          <a:noFill/>
          <a:ln w="28575">
            <a:solidFill>
              <a:srgbClr val="7030A0"/>
            </a:solidFill>
          </a:ln>
        </p:spPr>
        <p:txBody>
          <a:bodyPr wrap="square" rtlCol="0">
            <a:spAutoFit/>
          </a:bodyPr>
          <a:lstStyle/>
          <a:p>
            <a:endParaRPr lang="en-US" sz="900"/>
          </a:p>
        </p:txBody>
      </p:sp>
      <p:sp>
        <p:nvSpPr>
          <p:cNvPr id="18" name="TextBox 17">
            <a:extLst>
              <a:ext uri="{FF2B5EF4-FFF2-40B4-BE49-F238E27FC236}">
                <a16:creationId xmlns:a16="http://schemas.microsoft.com/office/drawing/2014/main" id="{E39685BB-322C-4C60-A7CC-844E11C1209E}"/>
              </a:ext>
            </a:extLst>
          </p:cNvPr>
          <p:cNvSpPr txBox="1"/>
          <p:nvPr/>
        </p:nvSpPr>
        <p:spPr>
          <a:xfrm>
            <a:off x="5051942" y="2358662"/>
            <a:ext cx="3922989" cy="4524315"/>
          </a:xfrm>
          <a:prstGeom prst="rect">
            <a:avLst/>
          </a:prstGeom>
          <a:noFill/>
        </p:spPr>
        <p:txBody>
          <a:bodyPr wrap="square" rtlCol="0">
            <a:spAutoFit/>
          </a:bodyPr>
          <a:lstStyle/>
          <a:p>
            <a:r>
              <a:rPr lang="en-US" sz="1600" u="sng" dirty="0"/>
              <a:t>Soil Volume </a:t>
            </a:r>
          </a:p>
          <a:p>
            <a:pPr marL="285750" indent="-285750">
              <a:buFont typeface="Arial" panose="020B0604020202020204" pitchFamily="34" charset="0"/>
              <a:buChar char="•"/>
            </a:pPr>
            <a:r>
              <a:rPr lang="en-US" sz="1600" dirty="0"/>
              <a:t>B3: Mature canopy &lt;40’</a:t>
            </a:r>
          </a:p>
          <a:p>
            <a:pPr marL="742950" lvl="1" indent="-285750">
              <a:buFont typeface="Arial" panose="020B0604020202020204" pitchFamily="34" charset="0"/>
              <a:buChar char="•"/>
            </a:pPr>
            <a:r>
              <a:rPr lang="en-US" sz="1600" dirty="0"/>
              <a:t>Min Soil Volume: 400 </a:t>
            </a:r>
            <a:r>
              <a:rPr lang="en-US" sz="1600" dirty="0" err="1"/>
              <a:t>cf</a:t>
            </a:r>
            <a:r>
              <a:rPr lang="en-US" sz="1600" dirty="0"/>
              <a:t> w/in 16’ radius</a:t>
            </a:r>
          </a:p>
          <a:p>
            <a:pPr marL="742950" lvl="1" indent="-285750">
              <a:buFont typeface="Arial" panose="020B0604020202020204" pitchFamily="34" charset="0"/>
              <a:buChar char="•"/>
            </a:pPr>
            <a:r>
              <a:rPr lang="en-US" sz="1600" dirty="0"/>
              <a:t>If min soil volume not met, B2</a:t>
            </a:r>
          </a:p>
          <a:p>
            <a:pPr marL="285750" indent="-285750">
              <a:buFont typeface="Arial" panose="020B0604020202020204" pitchFamily="34" charset="0"/>
              <a:buChar char="•"/>
            </a:pPr>
            <a:r>
              <a:rPr lang="en-US" sz="1600" dirty="0"/>
              <a:t>B4: Mature canopy ≥ 40’</a:t>
            </a:r>
          </a:p>
          <a:p>
            <a:pPr marL="742950" lvl="1" indent="-285750">
              <a:buFont typeface="Arial" panose="020B0604020202020204" pitchFamily="34" charset="0"/>
              <a:buChar char="•"/>
            </a:pPr>
            <a:r>
              <a:rPr lang="en-US" sz="1600" dirty="0"/>
              <a:t>Min Soil Volume: 1,000 </a:t>
            </a:r>
            <a:r>
              <a:rPr lang="en-US" sz="1600" dirty="0" err="1"/>
              <a:t>cf</a:t>
            </a:r>
            <a:r>
              <a:rPr lang="en-US" sz="1600" dirty="0"/>
              <a:t> w/in 27’ radius</a:t>
            </a:r>
          </a:p>
          <a:p>
            <a:pPr marL="742950" lvl="1" indent="-285750">
              <a:buFont typeface="Arial" panose="020B0604020202020204" pitchFamily="34" charset="0"/>
              <a:buChar char="•"/>
            </a:pPr>
            <a:r>
              <a:rPr lang="en-US" sz="1600" dirty="0"/>
              <a:t>If min soil volume not met, B3</a:t>
            </a:r>
          </a:p>
          <a:p>
            <a:pPr marL="285750" indent="-285750">
              <a:buFont typeface="Arial" panose="020B0604020202020204" pitchFamily="34" charset="0"/>
              <a:buChar char="•"/>
            </a:pPr>
            <a:r>
              <a:rPr lang="en-US" sz="1600" dirty="0"/>
              <a:t>Can only get A2 credit if: </a:t>
            </a:r>
          </a:p>
          <a:p>
            <a:pPr marL="742950" lvl="1" indent="-285750">
              <a:buFont typeface="Arial" panose="020B0604020202020204" pitchFamily="34" charset="0"/>
              <a:buChar char="•"/>
            </a:pPr>
            <a:r>
              <a:rPr lang="en-US" sz="1600" dirty="0"/>
              <a:t>Beneath vegetated walls</a:t>
            </a:r>
          </a:p>
          <a:p>
            <a:pPr marL="742950" lvl="1" indent="-285750">
              <a:buFont typeface="Arial" panose="020B0604020202020204" pitchFamily="34" charset="0"/>
              <a:buChar char="•"/>
            </a:pPr>
            <a:r>
              <a:rPr lang="en-US" sz="1600" dirty="0"/>
              <a:t>Within </a:t>
            </a:r>
            <a:r>
              <a:rPr lang="en-US" sz="1600" dirty="0" err="1"/>
              <a:t>rootable</a:t>
            </a:r>
            <a:r>
              <a:rPr lang="en-US" sz="1600" dirty="0"/>
              <a:t> soil radius of trees</a:t>
            </a:r>
          </a:p>
          <a:p>
            <a:pPr marL="742950" lvl="1" indent="-285750">
              <a:buFont typeface="Arial" panose="020B0604020202020204" pitchFamily="34" charset="0"/>
              <a:buChar char="•"/>
            </a:pPr>
            <a:r>
              <a:rPr lang="en-US" sz="1600" dirty="0"/>
              <a:t>Preserved soils</a:t>
            </a:r>
          </a:p>
          <a:p>
            <a:pPr marL="285750" indent="-285750">
              <a:buFont typeface="Arial" panose="020B0604020202020204" pitchFamily="34" charset="0"/>
              <a:buChar char="•"/>
            </a:pPr>
            <a:r>
              <a:rPr lang="en-US" sz="1600" dirty="0"/>
              <a:t>2’ min soil depth for new trees</a:t>
            </a:r>
          </a:p>
          <a:p>
            <a:pPr marL="285750" indent="-285750">
              <a:buFont typeface="Arial" panose="020B0604020202020204" pitchFamily="34" charset="0"/>
              <a:buChar char="•"/>
            </a:pPr>
            <a:r>
              <a:rPr lang="en-US" sz="1600" dirty="0"/>
              <a:t>Max depth for soil volume calculation is 3’ </a:t>
            </a:r>
          </a:p>
          <a:p>
            <a:pPr marL="742950" lvl="1" indent="-285750">
              <a:buFont typeface="Arial" panose="020B0604020202020204" pitchFamily="34" charset="0"/>
              <a:buChar char="•"/>
            </a:pPr>
            <a:endParaRPr lang="en-US" sz="1600" dirty="0"/>
          </a:p>
        </p:txBody>
      </p:sp>
      <p:pic>
        <p:nvPicPr>
          <p:cNvPr id="5" name="Audio 4">
            <a:hlinkClick r:id="" action="ppaction://media"/>
            <a:extLst>
              <a:ext uri="{FF2B5EF4-FFF2-40B4-BE49-F238E27FC236}">
                <a16:creationId xmlns:a16="http://schemas.microsoft.com/office/drawing/2014/main" id="{FD8A271C-69EE-44F5-98A7-53A02F1621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4314505"/>
      </p:ext>
    </p:extLst>
  </p:cSld>
  <p:clrMapOvr>
    <a:masterClrMapping/>
  </p:clrMapOvr>
  <mc:AlternateContent xmlns:mc="http://schemas.openxmlformats.org/markup-compatibility/2006" xmlns:p14="http://schemas.microsoft.com/office/powerpoint/2010/main">
    <mc:Choice Requires="p14">
      <p:transition spd="slow" p14:dur="2000" advTm="80761"/>
    </mc:Choice>
    <mc:Fallback xmlns="">
      <p:transition spd="slow" advTm="8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5" cstate="email">
            <a:lum bright="70000" contrast="-70000"/>
            <a:extLst>
              <a:ext uri="{BEBA8EAE-BF5A-486C-A8C5-ECC9F3942E4B}">
                <a14:imgProps xmlns:a14="http://schemas.microsoft.com/office/drawing/2010/main">
                  <a14:imgLayer r:embed="rId6">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a:xfrm>
            <a:off x="722313" y="3926648"/>
            <a:ext cx="7772400" cy="1362075"/>
          </a:xfrm>
        </p:spPr>
        <p:txBody>
          <a:bodyPr vert="horz" lIns="91440" tIns="45720" rIns="91440" bIns="45720" rtlCol="0" anchor="ctr">
            <a:noAutofit/>
          </a:bodyPr>
          <a:lstStyle/>
          <a:p>
            <a:r>
              <a:rPr lang="en-US">
                <a:solidFill>
                  <a:schemeClr val="accent1"/>
                </a:solidFill>
              </a:rPr>
              <a:t>GAR EXAMPLE – GREEN ROOF</a:t>
            </a:r>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a:xfrm>
            <a:off x="722313" y="2426461"/>
            <a:ext cx="7772400" cy="1500187"/>
          </a:xfrm>
        </p:spPr>
        <p:txBody>
          <a:bodyPr/>
          <a:lstStyle/>
          <a:p>
            <a:endParaRPr lang="en-US"/>
          </a:p>
        </p:txBody>
      </p:sp>
      <p:pic>
        <p:nvPicPr>
          <p:cNvPr id="2" name="Audio 1">
            <a:hlinkClick r:id="" action="ppaction://media"/>
            <a:extLst>
              <a:ext uri="{FF2B5EF4-FFF2-40B4-BE49-F238E27FC236}">
                <a16:creationId xmlns:a16="http://schemas.microsoft.com/office/drawing/2014/main" id="{BA2CD574-B2C4-4929-AD37-15C4A27D9A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6648132"/>
      </p:ext>
    </p:extLst>
  </p:cSld>
  <p:clrMapOvr>
    <a:masterClrMapping/>
  </p:clrMapOvr>
  <mc:AlternateContent xmlns:mc="http://schemas.openxmlformats.org/markup-compatibility/2006" xmlns:p14="http://schemas.microsoft.com/office/powerpoint/2010/main">
    <mc:Choice Requires="p14">
      <p:transition spd="slow" p14:dur="2000" advTm="4770"/>
    </mc:Choice>
    <mc:Fallback xmlns="">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D6C0-0BBE-400E-8C5E-C958D4EB2B79}"/>
              </a:ext>
            </a:extLst>
          </p:cNvPr>
          <p:cNvSpPr>
            <a:spLocks noGrp="1"/>
          </p:cNvSpPr>
          <p:nvPr>
            <p:ph type="title"/>
          </p:nvPr>
        </p:nvSpPr>
        <p:spPr>
          <a:xfrm>
            <a:off x="628650" y="402705"/>
            <a:ext cx="7886700" cy="758824"/>
          </a:xfrm>
        </p:spPr>
        <p:txBody>
          <a:bodyPr/>
          <a:lstStyle/>
          <a:p>
            <a:r>
              <a:rPr lang="en-US" dirty="0"/>
              <a:t>EXAMPLE PLAN 1: C1 GREEN ROOF </a:t>
            </a:r>
          </a:p>
        </p:txBody>
      </p:sp>
      <p:pic>
        <p:nvPicPr>
          <p:cNvPr id="11" name="Picture 10">
            <a:extLst>
              <a:ext uri="{FF2B5EF4-FFF2-40B4-BE49-F238E27FC236}">
                <a16:creationId xmlns:a16="http://schemas.microsoft.com/office/drawing/2014/main" id="{497FA1F7-C676-4082-A1FA-D7A507CABC77}"/>
              </a:ext>
            </a:extLst>
          </p:cNvPr>
          <p:cNvPicPr>
            <a:picLocks noChangeAspect="1"/>
          </p:cNvPicPr>
          <p:nvPr/>
        </p:nvPicPr>
        <p:blipFill rotWithShape="1">
          <a:blip r:embed="rId5"/>
          <a:srcRect t="4286" b="4286"/>
          <a:stretch/>
        </p:blipFill>
        <p:spPr>
          <a:xfrm>
            <a:off x="139051" y="2320928"/>
            <a:ext cx="8751553" cy="3146018"/>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2C56C8B7-E546-471A-8E43-E9B59C6FC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8724741"/>
      </p:ext>
    </p:extLst>
  </p:cSld>
  <p:clrMapOvr>
    <a:masterClrMapping/>
  </p:clrMapOvr>
  <mc:AlternateContent xmlns:mc="http://schemas.openxmlformats.org/markup-compatibility/2006" xmlns:p14="http://schemas.microsoft.com/office/powerpoint/2010/main">
    <mc:Choice Requires="p14">
      <p:transition spd="slow" p14:dur="2000" advTm="5131"/>
    </mc:Choice>
    <mc:Fallback xmlns="">
      <p:transition spd="slow" advTm="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D6C0-0BBE-400E-8C5E-C958D4EB2B79}"/>
              </a:ext>
            </a:extLst>
          </p:cNvPr>
          <p:cNvSpPr>
            <a:spLocks noGrp="1"/>
          </p:cNvSpPr>
          <p:nvPr>
            <p:ph type="title"/>
          </p:nvPr>
        </p:nvSpPr>
        <p:spPr>
          <a:xfrm>
            <a:off x="628650" y="365127"/>
            <a:ext cx="7612343" cy="719833"/>
          </a:xfrm>
        </p:spPr>
        <p:txBody>
          <a:bodyPr>
            <a:normAutofit fontScale="90000"/>
          </a:bodyPr>
          <a:lstStyle/>
          <a:p>
            <a:r>
              <a:rPr lang="en-US" dirty="0"/>
              <a:t>EXAMPLE PLAN 1: CHECK DETAILS C1, GREEN ROOF </a:t>
            </a:r>
          </a:p>
        </p:txBody>
      </p:sp>
      <p:pic>
        <p:nvPicPr>
          <p:cNvPr id="6" name="Content Placeholder 5">
            <a:extLst>
              <a:ext uri="{FF2B5EF4-FFF2-40B4-BE49-F238E27FC236}">
                <a16:creationId xmlns:a16="http://schemas.microsoft.com/office/drawing/2014/main" id="{727E06EB-84DE-4360-85D1-7088597609CA}"/>
              </a:ext>
            </a:extLst>
          </p:cNvPr>
          <p:cNvPicPr>
            <a:picLocks noGrp="1" noChangeAspect="1"/>
          </p:cNvPicPr>
          <p:nvPr>
            <p:ph idx="1"/>
          </p:nvPr>
        </p:nvPicPr>
        <p:blipFill rotWithShape="1">
          <a:blip r:embed="rId6"/>
          <a:srcRect l="20447" t="8200" r="24805" b="5730"/>
          <a:stretch/>
        </p:blipFill>
        <p:spPr>
          <a:xfrm>
            <a:off x="85412" y="1219201"/>
            <a:ext cx="8661023" cy="5090216"/>
          </a:xfrm>
          <a:prstGeom prst="rect">
            <a:avLst/>
          </a:prstGeom>
        </p:spPr>
      </p:pic>
      <p:grpSp>
        <p:nvGrpSpPr>
          <p:cNvPr id="37" name="Group 36">
            <a:extLst>
              <a:ext uri="{FF2B5EF4-FFF2-40B4-BE49-F238E27FC236}">
                <a16:creationId xmlns:a16="http://schemas.microsoft.com/office/drawing/2014/main" id="{AF31305A-61F4-4DA8-B037-912C0EC95B5F}"/>
              </a:ext>
            </a:extLst>
          </p:cNvPr>
          <p:cNvGrpSpPr/>
          <p:nvPr/>
        </p:nvGrpSpPr>
        <p:grpSpPr>
          <a:xfrm>
            <a:off x="4823719" y="1478149"/>
            <a:ext cx="2680031" cy="3284255"/>
            <a:chOff x="5356183" y="5188609"/>
            <a:chExt cx="2776622" cy="3462151"/>
          </a:xfrm>
        </p:grpSpPr>
        <p:sp>
          <p:nvSpPr>
            <p:cNvPr id="38" name="TextBox 37">
              <a:extLst>
                <a:ext uri="{FF2B5EF4-FFF2-40B4-BE49-F238E27FC236}">
                  <a16:creationId xmlns:a16="http://schemas.microsoft.com/office/drawing/2014/main" id="{05F7D88D-96C7-4056-A001-D369234D27BD}"/>
                </a:ext>
              </a:extLst>
            </p:cNvPr>
            <p:cNvSpPr txBox="1"/>
            <p:nvPr/>
          </p:nvSpPr>
          <p:spPr>
            <a:xfrm>
              <a:off x="5356183" y="6387385"/>
              <a:ext cx="2776622" cy="2263375"/>
            </a:xfrm>
            <a:prstGeom prst="rect">
              <a:avLst/>
            </a:prstGeom>
            <a:noFill/>
            <a:ln w="28575">
              <a:solidFill>
                <a:schemeClr val="accent5"/>
              </a:solidFill>
            </a:ln>
          </p:spPr>
          <p:txBody>
            <a:bodyPr wrap="square" rtlCol="0">
              <a:spAutoFit/>
            </a:bodyPr>
            <a:lstStyle/>
            <a:p>
              <a:endParaRPr lang="en-US" sz="900"/>
            </a:p>
          </p:txBody>
        </p:sp>
        <p:sp>
          <p:nvSpPr>
            <p:cNvPr id="39" name="TextBox 38">
              <a:extLst>
                <a:ext uri="{FF2B5EF4-FFF2-40B4-BE49-F238E27FC236}">
                  <a16:creationId xmlns:a16="http://schemas.microsoft.com/office/drawing/2014/main" id="{7A95F83A-9E65-4D86-BC45-BFC63F85194D}"/>
                </a:ext>
              </a:extLst>
            </p:cNvPr>
            <p:cNvSpPr txBox="1"/>
            <p:nvPr/>
          </p:nvSpPr>
          <p:spPr>
            <a:xfrm>
              <a:off x="6111082" y="5188609"/>
              <a:ext cx="1548349" cy="681340"/>
            </a:xfrm>
            <a:prstGeom prst="rect">
              <a:avLst/>
            </a:prstGeom>
            <a:solidFill>
              <a:srgbClr val="FFFFFF">
                <a:alpha val="74902"/>
              </a:srgbClr>
            </a:solidFill>
            <a:ln w="28575">
              <a:solidFill>
                <a:schemeClr val="accent5"/>
              </a:solidFill>
            </a:ln>
          </p:spPr>
          <p:txBody>
            <a:bodyPr wrap="square" rtlCol="0">
              <a:spAutoFit/>
            </a:bodyPr>
            <a:lstStyle>
              <a:defPPr>
                <a:defRPr lang="en-US"/>
              </a:defPPr>
              <a:lvl1pPr algn="r"/>
            </a:lstStyle>
            <a:p>
              <a:pPr algn="ctr"/>
              <a:r>
                <a:rPr lang="en-US" dirty="0"/>
                <a:t>Mechanical Equipment</a:t>
              </a:r>
            </a:p>
          </p:txBody>
        </p:sp>
        <p:cxnSp>
          <p:nvCxnSpPr>
            <p:cNvPr id="40" name="Straight Arrow Connector 39">
              <a:extLst>
                <a:ext uri="{FF2B5EF4-FFF2-40B4-BE49-F238E27FC236}">
                  <a16:creationId xmlns:a16="http://schemas.microsoft.com/office/drawing/2014/main" id="{039E22C9-5175-45FB-A322-0F585FAC40FC}"/>
                </a:ext>
              </a:extLst>
            </p:cNvPr>
            <p:cNvCxnSpPr>
              <a:cxnSpLocks/>
              <a:stCxn id="39" idx="2"/>
              <a:endCxn id="38" idx="0"/>
            </p:cNvCxnSpPr>
            <p:nvPr/>
          </p:nvCxnSpPr>
          <p:spPr>
            <a:xfrm flipH="1">
              <a:off x="6744495" y="5869949"/>
              <a:ext cx="140762" cy="51743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B684C82-5F50-4D89-B9FD-58D3784387A5}"/>
              </a:ext>
            </a:extLst>
          </p:cNvPr>
          <p:cNvGrpSpPr/>
          <p:nvPr/>
        </p:nvGrpSpPr>
        <p:grpSpPr>
          <a:xfrm>
            <a:off x="2071918" y="3251200"/>
            <a:ext cx="3001271" cy="1220087"/>
            <a:chOff x="4017465" y="5184723"/>
            <a:chExt cx="3109440" cy="1286175"/>
          </a:xfrm>
        </p:grpSpPr>
        <p:sp>
          <p:nvSpPr>
            <p:cNvPr id="32" name="TextBox 31">
              <a:extLst>
                <a:ext uri="{FF2B5EF4-FFF2-40B4-BE49-F238E27FC236}">
                  <a16:creationId xmlns:a16="http://schemas.microsoft.com/office/drawing/2014/main" id="{E04624BB-2498-4C3A-8E3C-C89E5D055397}"/>
                </a:ext>
              </a:extLst>
            </p:cNvPr>
            <p:cNvSpPr txBox="1"/>
            <p:nvPr/>
          </p:nvSpPr>
          <p:spPr>
            <a:xfrm>
              <a:off x="4017465" y="5184723"/>
              <a:ext cx="1471380" cy="1054984"/>
            </a:xfrm>
            <a:prstGeom prst="rect">
              <a:avLst/>
            </a:prstGeom>
            <a:noFill/>
            <a:ln w="28575">
              <a:solidFill>
                <a:srgbClr val="7030A0"/>
              </a:solidFill>
            </a:ln>
          </p:spPr>
          <p:txBody>
            <a:bodyPr wrap="square" rtlCol="0">
              <a:spAutoFit/>
            </a:bodyPr>
            <a:lstStyle/>
            <a:p>
              <a:endParaRPr lang="en-US" sz="900"/>
            </a:p>
          </p:txBody>
        </p:sp>
        <p:sp>
          <p:nvSpPr>
            <p:cNvPr id="33" name="TextBox 32">
              <a:extLst>
                <a:ext uri="{FF2B5EF4-FFF2-40B4-BE49-F238E27FC236}">
                  <a16:creationId xmlns:a16="http://schemas.microsoft.com/office/drawing/2014/main" id="{794F64F2-2AFD-4881-A7BF-612D5EA64C28}"/>
                </a:ext>
              </a:extLst>
            </p:cNvPr>
            <p:cNvSpPr txBox="1"/>
            <p:nvPr/>
          </p:nvSpPr>
          <p:spPr>
            <a:xfrm>
              <a:off x="5766108" y="5789558"/>
              <a:ext cx="1360797" cy="681340"/>
            </a:xfrm>
            <a:prstGeom prst="rect">
              <a:avLst/>
            </a:prstGeom>
            <a:solidFill>
              <a:srgbClr val="FFFFFF">
                <a:alpha val="74902"/>
              </a:srgbClr>
            </a:solidFill>
            <a:ln w="28575">
              <a:solidFill>
                <a:srgbClr val="7030A0"/>
              </a:solidFill>
            </a:ln>
          </p:spPr>
          <p:txBody>
            <a:bodyPr wrap="square" rtlCol="0">
              <a:spAutoFit/>
            </a:bodyPr>
            <a:lstStyle>
              <a:defPPr>
                <a:defRPr lang="en-US"/>
              </a:defPPr>
              <a:lvl1pPr algn="r"/>
            </a:lstStyle>
            <a:p>
              <a:pPr algn="ctr"/>
              <a:r>
                <a:rPr lang="en-US" dirty="0"/>
                <a:t>Roof drain and slope</a:t>
              </a:r>
            </a:p>
          </p:txBody>
        </p:sp>
        <p:cxnSp>
          <p:nvCxnSpPr>
            <p:cNvPr id="34" name="Straight Arrow Connector 33">
              <a:extLst>
                <a:ext uri="{FF2B5EF4-FFF2-40B4-BE49-F238E27FC236}">
                  <a16:creationId xmlns:a16="http://schemas.microsoft.com/office/drawing/2014/main" id="{1BB5AC4D-9F33-4AD5-8B2D-ABB6AF9F8CC2}"/>
                </a:ext>
              </a:extLst>
            </p:cNvPr>
            <p:cNvCxnSpPr>
              <a:cxnSpLocks/>
              <a:stCxn id="33" idx="1"/>
              <a:endCxn id="32" idx="3"/>
            </p:cNvCxnSpPr>
            <p:nvPr/>
          </p:nvCxnSpPr>
          <p:spPr>
            <a:xfrm flipH="1" flipV="1">
              <a:off x="5488845" y="5712215"/>
              <a:ext cx="277262" cy="41801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57716BF-55F1-448C-BCD1-A9CA2F680AFD}"/>
              </a:ext>
            </a:extLst>
          </p:cNvPr>
          <p:cNvGrpSpPr/>
          <p:nvPr/>
        </p:nvGrpSpPr>
        <p:grpSpPr>
          <a:xfrm>
            <a:off x="7424557" y="3014170"/>
            <a:ext cx="1023078" cy="1678578"/>
            <a:chOff x="3717500" y="3565680"/>
            <a:chExt cx="1059950" cy="1769500"/>
          </a:xfrm>
        </p:grpSpPr>
        <p:sp>
          <p:nvSpPr>
            <p:cNvPr id="21" name="TextBox 20">
              <a:extLst>
                <a:ext uri="{FF2B5EF4-FFF2-40B4-BE49-F238E27FC236}">
                  <a16:creationId xmlns:a16="http://schemas.microsoft.com/office/drawing/2014/main" id="{1C9B0335-A2A1-4923-B189-3FE147E3026B}"/>
                </a:ext>
              </a:extLst>
            </p:cNvPr>
            <p:cNvSpPr txBox="1"/>
            <p:nvPr/>
          </p:nvSpPr>
          <p:spPr>
            <a:xfrm>
              <a:off x="3717500" y="4653840"/>
              <a:ext cx="1059950" cy="681340"/>
            </a:xfrm>
            <a:prstGeom prst="rect">
              <a:avLst/>
            </a:prstGeom>
            <a:solidFill>
              <a:srgbClr val="FFFFFF">
                <a:alpha val="74902"/>
              </a:srgbClr>
            </a:solidFill>
            <a:ln w="28575">
              <a:solidFill>
                <a:schemeClr val="accent2"/>
              </a:solidFill>
            </a:ln>
          </p:spPr>
          <p:txBody>
            <a:bodyPr wrap="square" rtlCol="0">
              <a:spAutoFit/>
            </a:bodyPr>
            <a:lstStyle>
              <a:defPPr>
                <a:defRPr lang="en-US"/>
              </a:defPPr>
              <a:lvl1pPr algn="r"/>
            </a:lstStyle>
            <a:p>
              <a:pPr algn="ctr"/>
              <a:r>
                <a:rPr lang="en-US" dirty="0"/>
                <a:t>Roof access</a:t>
              </a:r>
            </a:p>
          </p:txBody>
        </p:sp>
        <p:sp>
          <p:nvSpPr>
            <p:cNvPr id="18" name="TextBox 17">
              <a:extLst>
                <a:ext uri="{FF2B5EF4-FFF2-40B4-BE49-F238E27FC236}">
                  <a16:creationId xmlns:a16="http://schemas.microsoft.com/office/drawing/2014/main" id="{3D01AEBE-902D-4665-8B23-B0186E001C36}"/>
                </a:ext>
              </a:extLst>
            </p:cNvPr>
            <p:cNvSpPr txBox="1"/>
            <p:nvPr/>
          </p:nvSpPr>
          <p:spPr>
            <a:xfrm>
              <a:off x="3780468" y="3565680"/>
              <a:ext cx="961432" cy="725691"/>
            </a:xfrm>
            <a:prstGeom prst="rect">
              <a:avLst/>
            </a:prstGeom>
            <a:noFill/>
            <a:ln w="28575">
              <a:solidFill>
                <a:schemeClr val="accent2"/>
              </a:solidFill>
            </a:ln>
          </p:spPr>
          <p:txBody>
            <a:bodyPr wrap="square" rtlCol="0">
              <a:spAutoFit/>
            </a:bodyPr>
            <a:lstStyle/>
            <a:p>
              <a:endParaRPr lang="en-US" sz="900"/>
            </a:p>
          </p:txBody>
        </p:sp>
        <p:cxnSp>
          <p:nvCxnSpPr>
            <p:cNvPr id="19" name="Straight Arrow Connector 18">
              <a:extLst>
                <a:ext uri="{FF2B5EF4-FFF2-40B4-BE49-F238E27FC236}">
                  <a16:creationId xmlns:a16="http://schemas.microsoft.com/office/drawing/2014/main" id="{B0C1D3F8-5569-43D6-A35D-DCB7409F6A3B}"/>
                </a:ext>
              </a:extLst>
            </p:cNvPr>
            <p:cNvCxnSpPr>
              <a:cxnSpLocks/>
              <a:stCxn id="21" idx="0"/>
              <a:endCxn id="18" idx="2"/>
            </p:cNvCxnSpPr>
            <p:nvPr/>
          </p:nvCxnSpPr>
          <p:spPr>
            <a:xfrm flipV="1">
              <a:off x="4247475" y="4291371"/>
              <a:ext cx="13710" cy="36246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157CC13-9B50-4BC4-86BC-234502DF720B}"/>
              </a:ext>
            </a:extLst>
          </p:cNvPr>
          <p:cNvGrpSpPr/>
          <p:nvPr/>
        </p:nvGrpSpPr>
        <p:grpSpPr>
          <a:xfrm>
            <a:off x="1743616" y="1455104"/>
            <a:ext cx="3306127" cy="634982"/>
            <a:chOff x="2022034" y="5184723"/>
            <a:chExt cx="3425284" cy="669377"/>
          </a:xfrm>
        </p:grpSpPr>
        <p:sp>
          <p:nvSpPr>
            <p:cNvPr id="47" name="TextBox 46">
              <a:extLst>
                <a:ext uri="{FF2B5EF4-FFF2-40B4-BE49-F238E27FC236}">
                  <a16:creationId xmlns:a16="http://schemas.microsoft.com/office/drawing/2014/main" id="{884ECAF4-A745-4DE6-956C-779447428C8E}"/>
                </a:ext>
              </a:extLst>
            </p:cNvPr>
            <p:cNvSpPr txBox="1"/>
            <p:nvPr/>
          </p:nvSpPr>
          <p:spPr>
            <a:xfrm>
              <a:off x="4017465" y="5184723"/>
              <a:ext cx="1429853" cy="669377"/>
            </a:xfrm>
            <a:prstGeom prst="rect">
              <a:avLst/>
            </a:prstGeom>
            <a:noFill/>
            <a:ln w="28575">
              <a:solidFill>
                <a:schemeClr val="accent4"/>
              </a:solidFill>
            </a:ln>
          </p:spPr>
          <p:txBody>
            <a:bodyPr wrap="square" rtlCol="0">
              <a:spAutoFit/>
            </a:bodyPr>
            <a:lstStyle/>
            <a:p>
              <a:endParaRPr lang="en-US" sz="900"/>
            </a:p>
          </p:txBody>
        </p:sp>
        <p:sp>
          <p:nvSpPr>
            <p:cNvPr id="48" name="TextBox 47">
              <a:extLst>
                <a:ext uri="{FF2B5EF4-FFF2-40B4-BE49-F238E27FC236}">
                  <a16:creationId xmlns:a16="http://schemas.microsoft.com/office/drawing/2014/main" id="{28F6250A-AD34-424A-BD99-93843AA636FD}"/>
                </a:ext>
              </a:extLst>
            </p:cNvPr>
            <p:cNvSpPr txBox="1"/>
            <p:nvPr/>
          </p:nvSpPr>
          <p:spPr>
            <a:xfrm>
              <a:off x="2022034" y="5184723"/>
              <a:ext cx="1266824" cy="646331"/>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ctr"/>
              <a:r>
                <a:rPr lang="en-US" dirty="0"/>
                <a:t>Suppl. Water</a:t>
              </a:r>
            </a:p>
          </p:txBody>
        </p:sp>
        <p:cxnSp>
          <p:nvCxnSpPr>
            <p:cNvPr id="49" name="Straight Arrow Connector 48">
              <a:extLst>
                <a:ext uri="{FF2B5EF4-FFF2-40B4-BE49-F238E27FC236}">
                  <a16:creationId xmlns:a16="http://schemas.microsoft.com/office/drawing/2014/main" id="{A4DDEE6D-8263-466B-92D4-7174A1F92399}"/>
                </a:ext>
              </a:extLst>
            </p:cNvPr>
            <p:cNvCxnSpPr>
              <a:cxnSpLocks/>
              <a:stCxn id="48" idx="3"/>
              <a:endCxn id="47" idx="1"/>
            </p:cNvCxnSpPr>
            <p:nvPr/>
          </p:nvCxnSpPr>
          <p:spPr>
            <a:xfrm>
              <a:off x="3288858" y="5507889"/>
              <a:ext cx="728607" cy="1152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E28ECC2-899E-4057-AAA0-E9455A574309}"/>
              </a:ext>
            </a:extLst>
          </p:cNvPr>
          <p:cNvGrpSpPr/>
          <p:nvPr/>
        </p:nvGrpSpPr>
        <p:grpSpPr>
          <a:xfrm>
            <a:off x="126243" y="4060542"/>
            <a:ext cx="2513049" cy="1717483"/>
            <a:chOff x="3965735" y="5152457"/>
            <a:chExt cx="2603622" cy="1810513"/>
          </a:xfrm>
        </p:grpSpPr>
        <p:sp>
          <p:nvSpPr>
            <p:cNvPr id="57" name="TextBox 56">
              <a:extLst>
                <a:ext uri="{FF2B5EF4-FFF2-40B4-BE49-F238E27FC236}">
                  <a16:creationId xmlns:a16="http://schemas.microsoft.com/office/drawing/2014/main" id="{8312772B-36EC-482E-B839-15084E1F93C1}"/>
                </a:ext>
              </a:extLst>
            </p:cNvPr>
            <p:cNvSpPr txBox="1"/>
            <p:nvPr/>
          </p:nvSpPr>
          <p:spPr>
            <a:xfrm>
              <a:off x="3965735" y="5152457"/>
              <a:ext cx="1360797" cy="560252"/>
            </a:xfrm>
            <a:prstGeom prst="rect">
              <a:avLst/>
            </a:prstGeom>
            <a:noFill/>
            <a:ln w="28575">
              <a:solidFill>
                <a:schemeClr val="accent6"/>
              </a:solidFill>
            </a:ln>
          </p:spPr>
          <p:txBody>
            <a:bodyPr wrap="square" rtlCol="0">
              <a:spAutoFit/>
            </a:bodyPr>
            <a:lstStyle/>
            <a:p>
              <a:endParaRPr lang="en-US" sz="900"/>
            </a:p>
          </p:txBody>
        </p:sp>
        <p:sp>
          <p:nvSpPr>
            <p:cNvPr id="58" name="TextBox 57">
              <a:extLst>
                <a:ext uri="{FF2B5EF4-FFF2-40B4-BE49-F238E27FC236}">
                  <a16:creationId xmlns:a16="http://schemas.microsoft.com/office/drawing/2014/main" id="{4791F3EC-B9F1-44BE-8E1B-A0A68346720F}"/>
                </a:ext>
              </a:extLst>
            </p:cNvPr>
            <p:cNvSpPr txBox="1"/>
            <p:nvPr/>
          </p:nvSpPr>
          <p:spPr>
            <a:xfrm>
              <a:off x="5410972" y="5989628"/>
              <a:ext cx="1158385" cy="973342"/>
            </a:xfrm>
            <a:prstGeom prst="rect">
              <a:avLst/>
            </a:prstGeom>
            <a:solidFill>
              <a:srgbClr val="FFFFFF">
                <a:alpha val="74902"/>
              </a:srgbClr>
            </a:solidFill>
            <a:ln w="28575">
              <a:solidFill>
                <a:schemeClr val="accent6"/>
              </a:solidFill>
            </a:ln>
          </p:spPr>
          <p:txBody>
            <a:bodyPr wrap="square" rtlCol="0">
              <a:spAutoFit/>
            </a:bodyPr>
            <a:lstStyle>
              <a:defPPr>
                <a:defRPr lang="en-US"/>
              </a:defPPr>
              <a:lvl1pPr algn="r"/>
            </a:lstStyle>
            <a:p>
              <a:pPr algn="ctr"/>
              <a:r>
                <a:rPr lang="en-US" dirty="0"/>
                <a:t>Category</a:t>
              </a:r>
            </a:p>
            <a:p>
              <a:pPr algn="ctr"/>
              <a:r>
                <a:rPr lang="en-US" dirty="0"/>
                <a:t>Area</a:t>
              </a:r>
            </a:p>
            <a:p>
              <a:pPr algn="ctr"/>
              <a:r>
                <a:rPr lang="en-US" dirty="0"/>
                <a:t>Depth</a:t>
              </a:r>
            </a:p>
          </p:txBody>
        </p:sp>
        <p:cxnSp>
          <p:nvCxnSpPr>
            <p:cNvPr id="59" name="Straight Arrow Connector 58">
              <a:extLst>
                <a:ext uri="{FF2B5EF4-FFF2-40B4-BE49-F238E27FC236}">
                  <a16:creationId xmlns:a16="http://schemas.microsoft.com/office/drawing/2014/main" id="{94D6A803-7466-43CE-8F45-FC5EE627BE47}"/>
                </a:ext>
              </a:extLst>
            </p:cNvPr>
            <p:cNvCxnSpPr>
              <a:cxnSpLocks/>
              <a:stCxn id="58" idx="1"/>
              <a:endCxn id="57" idx="2"/>
            </p:cNvCxnSpPr>
            <p:nvPr/>
          </p:nvCxnSpPr>
          <p:spPr>
            <a:xfrm flipH="1" flipV="1">
              <a:off x="4646134" y="5712709"/>
              <a:ext cx="764838" cy="76359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A24DA364-CB6E-4DD4-B34A-D63C10F8DB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0146719"/>
      </p:ext>
    </p:extLst>
  </p:cSld>
  <p:clrMapOvr>
    <a:masterClrMapping/>
  </p:clrMapOvr>
  <mc:AlternateContent xmlns:mc="http://schemas.openxmlformats.org/markup-compatibility/2006" xmlns:p14="http://schemas.microsoft.com/office/powerpoint/2010/main">
    <mc:Choice Requires="p14">
      <p:transition spd="slow" p14:dur="2000" advTm="42586"/>
    </mc:Choice>
    <mc:Fallback xmlns="">
      <p:transition spd="slow" advTm="4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A583-312D-40EB-B0EE-BEA2742381DA}"/>
              </a:ext>
            </a:extLst>
          </p:cNvPr>
          <p:cNvSpPr>
            <a:spLocks noGrp="1"/>
          </p:cNvSpPr>
          <p:nvPr>
            <p:ph type="title"/>
          </p:nvPr>
        </p:nvSpPr>
        <p:spPr>
          <a:xfrm>
            <a:off x="628650" y="365127"/>
            <a:ext cx="7886700" cy="779462"/>
          </a:xfrm>
        </p:spPr>
        <p:txBody>
          <a:bodyPr/>
          <a:lstStyle/>
          <a:p>
            <a:r>
              <a:rPr lang="en-US" dirty="0"/>
              <a:t>Example Plan 1: Roof Slope</a:t>
            </a:r>
          </a:p>
        </p:txBody>
      </p:sp>
      <p:sp>
        <p:nvSpPr>
          <p:cNvPr id="3" name="Content Placeholder 2">
            <a:extLst>
              <a:ext uri="{FF2B5EF4-FFF2-40B4-BE49-F238E27FC236}">
                <a16:creationId xmlns:a16="http://schemas.microsoft.com/office/drawing/2014/main" id="{1780432C-4BBB-4868-B2B3-3E03B1798CDB}"/>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F5D7115D-E73C-4C25-B757-88224C0816DF}"/>
              </a:ext>
            </a:extLst>
          </p:cNvPr>
          <p:cNvGrpSpPr/>
          <p:nvPr/>
        </p:nvGrpSpPr>
        <p:grpSpPr>
          <a:xfrm>
            <a:off x="628650" y="1331958"/>
            <a:ext cx="8515350" cy="5526042"/>
            <a:chOff x="0" y="923996"/>
            <a:chExt cx="9144000" cy="5934004"/>
          </a:xfrm>
        </p:grpSpPr>
        <p:pic>
          <p:nvPicPr>
            <p:cNvPr id="4" name="Picture 3">
              <a:extLst>
                <a:ext uri="{FF2B5EF4-FFF2-40B4-BE49-F238E27FC236}">
                  <a16:creationId xmlns:a16="http://schemas.microsoft.com/office/drawing/2014/main" id="{3A87FE82-299B-499F-982C-84D4BF3BEED4}"/>
                </a:ext>
              </a:extLst>
            </p:cNvPr>
            <p:cNvPicPr>
              <a:picLocks noChangeAspect="1"/>
            </p:cNvPicPr>
            <p:nvPr/>
          </p:nvPicPr>
          <p:blipFill>
            <a:blip r:embed="rId5"/>
            <a:stretch>
              <a:fillRect/>
            </a:stretch>
          </p:blipFill>
          <p:spPr>
            <a:xfrm>
              <a:off x="0" y="945251"/>
              <a:ext cx="9144000" cy="5912749"/>
            </a:xfrm>
            <a:prstGeom prst="rect">
              <a:avLst/>
            </a:prstGeom>
          </p:spPr>
        </p:pic>
        <p:sp>
          <p:nvSpPr>
            <p:cNvPr id="5" name="Rectangle 4">
              <a:extLst>
                <a:ext uri="{FF2B5EF4-FFF2-40B4-BE49-F238E27FC236}">
                  <a16:creationId xmlns:a16="http://schemas.microsoft.com/office/drawing/2014/main" id="{E9927325-EC20-4CAB-8D34-5A4251FA9FED}"/>
                </a:ext>
              </a:extLst>
            </p:cNvPr>
            <p:cNvSpPr/>
            <p:nvPr/>
          </p:nvSpPr>
          <p:spPr>
            <a:xfrm>
              <a:off x="8314909" y="923996"/>
              <a:ext cx="676275" cy="5766355"/>
            </a:xfrm>
            <a:prstGeom prst="rect">
              <a:avLst/>
            </a:prstGeom>
            <a:solidFill>
              <a:srgbClr val="FFFFFF"/>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BBA0609-1E62-4051-AB38-1185F047CCE8}"/>
              </a:ext>
            </a:extLst>
          </p:cNvPr>
          <p:cNvSpPr txBox="1"/>
          <p:nvPr/>
        </p:nvSpPr>
        <p:spPr>
          <a:xfrm>
            <a:off x="628650" y="1623168"/>
            <a:ext cx="1838325" cy="646331"/>
          </a:xfrm>
          <a:prstGeom prst="rect">
            <a:avLst/>
          </a:prstGeom>
          <a:solidFill>
            <a:srgbClr val="FFFFFF">
              <a:alpha val="74902"/>
            </a:srgbClr>
          </a:solidFill>
          <a:ln w="28575">
            <a:solidFill>
              <a:schemeClr val="accent6"/>
            </a:solidFill>
          </a:ln>
        </p:spPr>
        <p:txBody>
          <a:bodyPr wrap="square" rtlCol="0">
            <a:spAutoFit/>
          </a:bodyPr>
          <a:lstStyle>
            <a:defPPr>
              <a:defRPr lang="en-US"/>
            </a:defPPr>
            <a:lvl1pPr algn="r"/>
          </a:lstStyle>
          <a:p>
            <a:pPr algn="ctr"/>
            <a:r>
              <a:rPr lang="en-US" dirty="0"/>
              <a:t>Roof slope and drain required</a:t>
            </a:r>
          </a:p>
        </p:txBody>
      </p:sp>
      <p:pic>
        <p:nvPicPr>
          <p:cNvPr id="8" name="Audio 7">
            <a:hlinkClick r:id="" action="ppaction://media"/>
            <a:extLst>
              <a:ext uri="{FF2B5EF4-FFF2-40B4-BE49-F238E27FC236}">
                <a16:creationId xmlns:a16="http://schemas.microsoft.com/office/drawing/2014/main" id="{1F62C3AB-C356-4E1A-A28B-750B12A63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2645752"/>
      </p:ext>
    </p:extLst>
  </p:cSld>
  <p:clrMapOvr>
    <a:masterClrMapping/>
  </p:clrMapOvr>
  <mc:AlternateContent xmlns:mc="http://schemas.openxmlformats.org/markup-compatibility/2006" xmlns:p14="http://schemas.microsoft.com/office/powerpoint/2010/main">
    <mc:Choice Requires="p14">
      <p:transition spd="slow" p14:dur="2000" advTm="20550"/>
    </mc:Choice>
    <mc:Fallback xmlns="">
      <p:transition spd="slow" advTm="2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410E-17A8-46F1-9493-08000BE81F11}"/>
              </a:ext>
            </a:extLst>
          </p:cNvPr>
          <p:cNvSpPr>
            <a:spLocks noGrp="1"/>
          </p:cNvSpPr>
          <p:nvPr>
            <p:ph type="title"/>
          </p:nvPr>
        </p:nvSpPr>
        <p:spPr/>
        <p:txBody>
          <a:bodyPr/>
          <a:lstStyle/>
          <a:p>
            <a:r>
              <a:rPr lang="en-US"/>
              <a:t>GAR Training Summary</a:t>
            </a:r>
          </a:p>
        </p:txBody>
      </p:sp>
      <p:graphicFrame>
        <p:nvGraphicFramePr>
          <p:cNvPr id="4" name="Content Placeholder 3">
            <a:extLst>
              <a:ext uri="{FF2B5EF4-FFF2-40B4-BE49-F238E27FC236}">
                <a16:creationId xmlns:a16="http://schemas.microsoft.com/office/drawing/2014/main" id="{659F910E-DD5F-4985-94BC-772C0D6F971E}"/>
              </a:ext>
            </a:extLst>
          </p:cNvPr>
          <p:cNvGraphicFramePr>
            <a:graphicFrameLocks noGrp="1"/>
          </p:cNvGraphicFramePr>
          <p:nvPr>
            <p:ph idx="1"/>
            <p:extLst>
              <p:ext uri="{D42A27DB-BD31-4B8C-83A1-F6EECF244321}">
                <p14:modId xmlns:p14="http://schemas.microsoft.com/office/powerpoint/2010/main" val="2068644335"/>
              </p:ext>
            </p:extLst>
          </p:nvPr>
        </p:nvGraphicFramePr>
        <p:xfrm>
          <a:off x="408668" y="1829837"/>
          <a:ext cx="8326664" cy="44862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tar: 5 Points 4">
            <a:extLst>
              <a:ext uri="{FF2B5EF4-FFF2-40B4-BE49-F238E27FC236}">
                <a16:creationId xmlns:a16="http://schemas.microsoft.com/office/drawing/2014/main" id="{8EF1CAAD-CDBD-4275-B654-AE34EF339F45}"/>
              </a:ext>
            </a:extLst>
          </p:cNvPr>
          <p:cNvSpPr/>
          <p:nvPr/>
        </p:nvSpPr>
        <p:spPr>
          <a:xfrm>
            <a:off x="7992836" y="1552363"/>
            <a:ext cx="522514" cy="43542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9637E7-A086-4AA2-A71C-E4F513F37B0F}"/>
              </a:ext>
            </a:extLst>
          </p:cNvPr>
          <p:cNvSpPr txBox="1"/>
          <p:nvPr/>
        </p:nvSpPr>
        <p:spPr>
          <a:xfrm>
            <a:off x="7573073" y="1183031"/>
            <a:ext cx="1362040" cy="369332"/>
          </a:xfrm>
          <a:prstGeom prst="rect">
            <a:avLst/>
          </a:prstGeom>
          <a:noFill/>
        </p:spPr>
        <p:txBody>
          <a:bodyPr wrap="none" rtlCol="0">
            <a:spAutoFit/>
          </a:bodyPr>
          <a:lstStyle/>
          <a:p>
            <a:r>
              <a:rPr lang="en-US"/>
              <a:t>You are here</a:t>
            </a:r>
          </a:p>
        </p:txBody>
      </p:sp>
      <p:pic>
        <p:nvPicPr>
          <p:cNvPr id="3" name="Audio 2">
            <a:hlinkClick r:id="" action="ppaction://media"/>
            <a:extLst>
              <a:ext uri="{FF2B5EF4-FFF2-40B4-BE49-F238E27FC236}">
                <a16:creationId xmlns:a16="http://schemas.microsoft.com/office/drawing/2014/main" id="{91A47125-C4C6-477F-B689-B548911FC0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5550279"/>
      </p:ext>
    </p:extLst>
  </p:cSld>
  <p:clrMapOvr>
    <a:masterClrMapping/>
  </p:clrMapOvr>
  <mc:AlternateContent xmlns:mc="http://schemas.openxmlformats.org/markup-compatibility/2006" xmlns:p14="http://schemas.microsoft.com/office/powerpoint/2010/main">
    <mc:Choice Requires="p14">
      <p:transition spd="slow" p14:dur="2000" advTm="30529"/>
    </mc:Choice>
    <mc:Fallback xmlns="">
      <p:transition spd="slow" advTm="3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5">
            <a:extLst>
              <a:ext uri="{FF2B5EF4-FFF2-40B4-BE49-F238E27FC236}">
                <a16:creationId xmlns:a16="http://schemas.microsoft.com/office/drawing/2014/main" id="{F123C021-7CAB-42D3-B4A8-EC919CA21416}"/>
              </a:ext>
            </a:extLst>
          </p:cNvPr>
          <p:cNvSpPr txBox="1">
            <a:spLocks/>
          </p:cNvSpPr>
          <p:nvPr/>
        </p:nvSpPr>
        <p:spPr>
          <a:xfrm>
            <a:off x="220825" y="2315621"/>
            <a:ext cx="3233857" cy="574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Media depth</a:t>
            </a:r>
          </a:p>
        </p:txBody>
      </p:sp>
      <p:sp>
        <p:nvSpPr>
          <p:cNvPr id="2" name="Title 1">
            <a:extLst>
              <a:ext uri="{FF2B5EF4-FFF2-40B4-BE49-F238E27FC236}">
                <a16:creationId xmlns:a16="http://schemas.microsoft.com/office/drawing/2014/main" id="{DB2796D4-EBC8-4892-AA90-63390004D7EC}"/>
              </a:ext>
            </a:extLst>
          </p:cNvPr>
          <p:cNvSpPr>
            <a:spLocks noGrp="1"/>
          </p:cNvSpPr>
          <p:nvPr>
            <p:ph type="title"/>
          </p:nvPr>
        </p:nvSpPr>
        <p:spPr/>
        <p:txBody>
          <a:bodyPr>
            <a:normAutofit/>
          </a:bodyPr>
          <a:lstStyle/>
          <a:p>
            <a:r>
              <a:rPr lang="en-US" dirty="0"/>
              <a:t>EXAMPLE PLAN 1: CHECK GR PLANTING PLAN</a:t>
            </a:r>
          </a:p>
        </p:txBody>
      </p:sp>
      <p:sp>
        <p:nvSpPr>
          <p:cNvPr id="6" name="Content Placeholder 5">
            <a:extLst>
              <a:ext uri="{FF2B5EF4-FFF2-40B4-BE49-F238E27FC236}">
                <a16:creationId xmlns:a16="http://schemas.microsoft.com/office/drawing/2014/main" id="{3FC83F71-0BA8-4251-B627-F384D66178C4}"/>
              </a:ext>
            </a:extLst>
          </p:cNvPr>
          <p:cNvSpPr>
            <a:spLocks noGrp="1"/>
          </p:cNvSpPr>
          <p:nvPr>
            <p:ph sz="half" idx="1"/>
          </p:nvPr>
        </p:nvSpPr>
        <p:spPr/>
        <p:txBody>
          <a:bodyPr>
            <a:normAutofit/>
          </a:bodyPr>
          <a:lstStyle/>
          <a:p>
            <a:pPr marL="0" indent="0">
              <a:buNone/>
            </a:pPr>
            <a:r>
              <a:rPr lang="en-US" u="sng" dirty="0"/>
              <a:t>Vegetated Roof</a:t>
            </a:r>
          </a:p>
        </p:txBody>
      </p:sp>
      <p:sp>
        <p:nvSpPr>
          <p:cNvPr id="3" name="Content Placeholder 2">
            <a:extLst>
              <a:ext uri="{FF2B5EF4-FFF2-40B4-BE49-F238E27FC236}">
                <a16:creationId xmlns:a16="http://schemas.microsoft.com/office/drawing/2014/main" id="{49C77BBB-3C91-4BE8-9289-B45F6512F392}"/>
              </a:ext>
            </a:extLst>
          </p:cNvPr>
          <p:cNvSpPr>
            <a:spLocks noGrp="1"/>
          </p:cNvSpPr>
          <p:nvPr>
            <p:ph sz="half" idx="2"/>
          </p:nvPr>
        </p:nvSpPr>
        <p:spPr/>
        <p:txBody>
          <a:bodyPr/>
          <a:lstStyle/>
          <a:p>
            <a:endParaRPr lang="en-US"/>
          </a:p>
        </p:txBody>
      </p:sp>
      <p:pic>
        <p:nvPicPr>
          <p:cNvPr id="7" name="Content Placeholder 3">
            <a:extLst>
              <a:ext uri="{FF2B5EF4-FFF2-40B4-BE49-F238E27FC236}">
                <a16:creationId xmlns:a16="http://schemas.microsoft.com/office/drawing/2014/main" id="{F242CEBA-5C5D-426D-A4C6-0CF835BD5FCE}"/>
              </a:ext>
            </a:extLst>
          </p:cNvPr>
          <p:cNvPicPr>
            <a:picLocks noChangeAspect="1"/>
          </p:cNvPicPr>
          <p:nvPr/>
        </p:nvPicPr>
        <p:blipFill>
          <a:blip r:embed="rId6"/>
          <a:stretch>
            <a:fillRect/>
          </a:stretch>
        </p:blipFill>
        <p:spPr>
          <a:xfrm>
            <a:off x="3454685" y="1825625"/>
            <a:ext cx="5468487" cy="4351338"/>
          </a:xfrm>
          <a:prstGeom prst="rect">
            <a:avLst/>
          </a:prstGeom>
        </p:spPr>
      </p:pic>
      <p:sp>
        <p:nvSpPr>
          <p:cNvPr id="27" name="Rectangle 26">
            <a:extLst>
              <a:ext uri="{FF2B5EF4-FFF2-40B4-BE49-F238E27FC236}">
                <a16:creationId xmlns:a16="http://schemas.microsoft.com/office/drawing/2014/main" id="{171E5575-0113-48F6-B765-4807B14DC085}"/>
              </a:ext>
            </a:extLst>
          </p:cNvPr>
          <p:cNvSpPr/>
          <p:nvPr/>
        </p:nvSpPr>
        <p:spPr>
          <a:xfrm>
            <a:off x="3454684" y="3714750"/>
            <a:ext cx="5468487" cy="11334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5">
            <a:extLst>
              <a:ext uri="{FF2B5EF4-FFF2-40B4-BE49-F238E27FC236}">
                <a16:creationId xmlns:a16="http://schemas.microsoft.com/office/drawing/2014/main" id="{2F1BB083-2586-4A0A-B6DF-E731A4C183EF}"/>
              </a:ext>
            </a:extLst>
          </p:cNvPr>
          <p:cNvSpPr txBox="1">
            <a:spLocks/>
          </p:cNvSpPr>
          <p:nvPr/>
        </p:nvSpPr>
        <p:spPr>
          <a:xfrm>
            <a:off x="220825" y="2850906"/>
            <a:ext cx="3233857" cy="1283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Planting mix 60% max native species</a:t>
            </a:r>
          </a:p>
          <a:p>
            <a:endParaRPr lang="en-US" sz="2600"/>
          </a:p>
        </p:txBody>
      </p:sp>
      <p:sp>
        <p:nvSpPr>
          <p:cNvPr id="29" name="Content Placeholder 5">
            <a:extLst>
              <a:ext uri="{FF2B5EF4-FFF2-40B4-BE49-F238E27FC236}">
                <a16:creationId xmlns:a16="http://schemas.microsoft.com/office/drawing/2014/main" id="{547A49F4-FFA0-42ED-ABE6-56BE71FA7A9F}"/>
              </a:ext>
            </a:extLst>
          </p:cNvPr>
          <p:cNvSpPr txBox="1">
            <a:spLocks/>
          </p:cNvSpPr>
          <p:nvPr/>
        </p:nvSpPr>
        <p:spPr>
          <a:xfrm>
            <a:off x="253238" y="4629617"/>
            <a:ext cx="3233857" cy="147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No stacking</a:t>
            </a:r>
          </a:p>
          <a:p>
            <a:endParaRPr lang="en-US" sz="2600"/>
          </a:p>
        </p:txBody>
      </p:sp>
      <p:pic>
        <p:nvPicPr>
          <p:cNvPr id="31" name="Content Placeholder 5">
            <a:extLst>
              <a:ext uri="{FF2B5EF4-FFF2-40B4-BE49-F238E27FC236}">
                <a16:creationId xmlns:a16="http://schemas.microsoft.com/office/drawing/2014/main" id="{F683C935-3DDE-4322-B9E4-46B2E14B50D8}"/>
              </a:ext>
            </a:extLst>
          </p:cNvPr>
          <p:cNvPicPr>
            <a:picLocks noChangeAspect="1"/>
          </p:cNvPicPr>
          <p:nvPr/>
        </p:nvPicPr>
        <p:blipFill rotWithShape="1">
          <a:blip r:embed="rId7"/>
          <a:srcRect l="20447" t="56302" r="70993" b="35191"/>
          <a:stretch/>
        </p:blipFill>
        <p:spPr>
          <a:xfrm>
            <a:off x="3562086" y="1466647"/>
            <a:ext cx="2626841" cy="975970"/>
          </a:xfrm>
          <a:prstGeom prst="rect">
            <a:avLst/>
          </a:prstGeom>
          <a:ln>
            <a:noFill/>
          </a:ln>
          <a:effectLst>
            <a:outerShdw blurRad="292100" dist="139700" dir="2700000" algn="tl" rotWithShape="0">
              <a:srgbClr val="333333">
                <a:alpha val="65000"/>
              </a:srgbClr>
            </a:outerShdw>
          </a:effectLst>
        </p:spPr>
      </p:pic>
      <p:sp>
        <p:nvSpPr>
          <p:cNvPr id="34" name="Oval 33">
            <a:extLst>
              <a:ext uri="{FF2B5EF4-FFF2-40B4-BE49-F238E27FC236}">
                <a16:creationId xmlns:a16="http://schemas.microsoft.com/office/drawing/2014/main" id="{523DBF60-4763-443C-8FB7-889599EC5E5E}"/>
              </a:ext>
            </a:extLst>
          </p:cNvPr>
          <p:cNvSpPr/>
          <p:nvPr/>
        </p:nvSpPr>
        <p:spPr>
          <a:xfrm>
            <a:off x="5601472" y="1567767"/>
            <a:ext cx="428017" cy="43812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7EADAAE-415D-4D08-B73A-9D6EB1C2B969}"/>
              </a:ext>
            </a:extLst>
          </p:cNvPr>
          <p:cNvSpPr/>
          <p:nvPr/>
        </p:nvSpPr>
        <p:spPr>
          <a:xfrm>
            <a:off x="6337531" y="3573717"/>
            <a:ext cx="428017" cy="43812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BD0B91B-0C5F-4DF2-82C5-A58A8E925682}"/>
              </a:ext>
            </a:extLst>
          </p:cNvPr>
          <p:cNvSpPr/>
          <p:nvPr/>
        </p:nvSpPr>
        <p:spPr>
          <a:xfrm>
            <a:off x="6937513" y="4011837"/>
            <a:ext cx="566530" cy="331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A27046-C674-44A3-A3CF-C4F161AE5603}"/>
              </a:ext>
            </a:extLst>
          </p:cNvPr>
          <p:cNvSpPr/>
          <p:nvPr/>
        </p:nvSpPr>
        <p:spPr>
          <a:xfrm>
            <a:off x="4680179" y="1872036"/>
            <a:ext cx="755622" cy="26770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EBD3F9-620C-4CB0-81A9-2EE8FA23566A}"/>
              </a:ext>
            </a:extLst>
          </p:cNvPr>
          <p:cNvSpPr/>
          <p:nvPr/>
        </p:nvSpPr>
        <p:spPr>
          <a:xfrm>
            <a:off x="7561093" y="3669731"/>
            <a:ext cx="1362077" cy="3421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2BCEDC-9A2D-42A6-9EAA-68581BF2B2C7}"/>
              </a:ext>
            </a:extLst>
          </p:cNvPr>
          <p:cNvSpPr/>
          <p:nvPr/>
        </p:nvSpPr>
        <p:spPr>
          <a:xfrm>
            <a:off x="4132705" y="4115705"/>
            <a:ext cx="915950" cy="7325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421D99-F08D-40B2-9321-688370996DAB}"/>
              </a:ext>
            </a:extLst>
          </p:cNvPr>
          <p:cNvSpPr txBox="1"/>
          <p:nvPr/>
        </p:nvSpPr>
        <p:spPr>
          <a:xfrm>
            <a:off x="188809" y="3744947"/>
            <a:ext cx="3408290" cy="868617"/>
          </a:xfrm>
          <a:prstGeom prst="rect">
            <a:avLst/>
          </a:prstGeom>
        </p:spPr>
        <p:txBody>
          <a:bodyPr vert="horz" lIns="91440" tIns="45720" rIns="91440" bIns="45720" rtlCol="0">
            <a:normAutofit/>
          </a:bodyPr>
          <a:lstStyle>
            <a:defPPr>
              <a:defRPr lang="en-US"/>
            </a:defPPr>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600" dirty="0"/>
              <a:t>At least 5 species evenly mixed</a:t>
            </a:r>
          </a:p>
        </p:txBody>
      </p:sp>
      <p:pic>
        <p:nvPicPr>
          <p:cNvPr id="5" name="Audio 4">
            <a:hlinkClick r:id="" action="ppaction://media"/>
            <a:extLst>
              <a:ext uri="{FF2B5EF4-FFF2-40B4-BE49-F238E27FC236}">
                <a16:creationId xmlns:a16="http://schemas.microsoft.com/office/drawing/2014/main" id="{7CAAFAF0-B154-4920-AC2C-83B45E066FC3}"/>
              </a:ext>
            </a:extLst>
          </p:cNvPr>
          <p:cNvPicPr>
            <a:picLocks noChangeAspect="1"/>
          </p:cNvPicPr>
          <p:nvPr>
            <a:audioFile r:link="rId2"/>
            <p:extLst>
              <p:ext uri="{DAA4B4D4-6D71-4841-9C94-3DE7FCFB9230}">
                <p14:media xmlns:p14="http://schemas.microsoft.com/office/powerpoint/2010/main" r:embed="rId3">
                  <p14:trim end="1885.4149"/>
                </p14:media>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8213002"/>
      </p:ext>
    </p:extLst>
  </p:cSld>
  <p:clrMapOvr>
    <a:masterClrMapping/>
  </p:clrMapOvr>
  <mc:AlternateContent xmlns:mc="http://schemas.openxmlformats.org/markup-compatibility/2006" xmlns:p14="http://schemas.microsoft.com/office/powerpoint/2010/main">
    <mc:Choice Requires="p14">
      <p:transition spd="slow" p14:dur="2000" advTm="54860"/>
    </mc:Choice>
    <mc:Fallback xmlns="">
      <p:transition spd="slow" advTm="5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32" grpId="0"/>
      <p:bldP spid="27" grpId="0" animBg="1"/>
      <p:bldP spid="28" grpId="0"/>
      <p:bldP spid="29" grpId="0"/>
      <p:bldP spid="34" grpId="0" animBg="1"/>
      <p:bldP spid="34" grpId="1" animBg="1"/>
      <p:bldP spid="35" grpId="0" animBg="1"/>
      <p:bldP spid="35" grpId="1" animBg="1"/>
      <p:bldP spid="36" grpId="0" animBg="1"/>
      <p:bldP spid="36" grpId="1" animBg="1"/>
      <p:bldP spid="19" grpId="0" animBg="1"/>
      <p:bldP spid="19" grpId="1" animBg="1"/>
      <p:bldP spid="37" grpId="0" animBg="1"/>
      <p:bldP spid="38" grpId="0" animBg="1"/>
      <p:bldP spid="38" grpId="1"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5">
            <a:extLst>
              <a:ext uri="{FF2B5EF4-FFF2-40B4-BE49-F238E27FC236}">
                <a16:creationId xmlns:a16="http://schemas.microsoft.com/office/drawing/2014/main" id="{F123C021-7CAB-42D3-B4A8-EC919CA21416}"/>
              </a:ext>
            </a:extLst>
          </p:cNvPr>
          <p:cNvSpPr txBox="1">
            <a:spLocks/>
          </p:cNvSpPr>
          <p:nvPr/>
        </p:nvSpPr>
        <p:spPr>
          <a:xfrm>
            <a:off x="220825" y="2315621"/>
            <a:ext cx="3233857" cy="57450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4.25” media depth</a:t>
            </a:r>
          </a:p>
        </p:txBody>
      </p:sp>
      <p:sp>
        <p:nvSpPr>
          <p:cNvPr id="2" name="Title 1">
            <a:extLst>
              <a:ext uri="{FF2B5EF4-FFF2-40B4-BE49-F238E27FC236}">
                <a16:creationId xmlns:a16="http://schemas.microsoft.com/office/drawing/2014/main" id="{DB2796D4-EBC8-4892-AA90-63390004D7EC}"/>
              </a:ext>
            </a:extLst>
          </p:cNvPr>
          <p:cNvSpPr>
            <a:spLocks noGrp="1"/>
          </p:cNvSpPr>
          <p:nvPr>
            <p:ph type="title"/>
          </p:nvPr>
        </p:nvSpPr>
        <p:spPr>
          <a:xfrm>
            <a:off x="253238" y="274638"/>
            <a:ext cx="8738362" cy="1143000"/>
          </a:xfrm>
        </p:spPr>
        <p:txBody>
          <a:bodyPr>
            <a:normAutofit fontScale="90000"/>
          </a:bodyPr>
          <a:lstStyle/>
          <a:p>
            <a:r>
              <a:rPr lang="en-US" sz="3600" dirty="0"/>
              <a:t>EXAMPLE PLAN 1: CHECK PLANTING PLAN</a:t>
            </a:r>
          </a:p>
        </p:txBody>
      </p:sp>
      <p:sp>
        <p:nvSpPr>
          <p:cNvPr id="6" name="Content Placeholder 5">
            <a:extLst>
              <a:ext uri="{FF2B5EF4-FFF2-40B4-BE49-F238E27FC236}">
                <a16:creationId xmlns:a16="http://schemas.microsoft.com/office/drawing/2014/main" id="{3FC83F71-0BA8-4251-B627-F384D66178C4}"/>
              </a:ext>
            </a:extLst>
          </p:cNvPr>
          <p:cNvSpPr>
            <a:spLocks noGrp="1"/>
          </p:cNvSpPr>
          <p:nvPr>
            <p:ph sz="half" idx="1"/>
          </p:nvPr>
        </p:nvSpPr>
        <p:spPr/>
        <p:txBody>
          <a:bodyPr>
            <a:normAutofit/>
          </a:bodyPr>
          <a:lstStyle/>
          <a:p>
            <a:pPr marL="0" indent="0">
              <a:buNone/>
            </a:pPr>
            <a:r>
              <a:rPr lang="en-US" u="sng" dirty="0"/>
              <a:t>Vegetated Roof</a:t>
            </a:r>
          </a:p>
        </p:txBody>
      </p:sp>
      <p:sp>
        <p:nvSpPr>
          <p:cNvPr id="3" name="Content Placeholder 2">
            <a:extLst>
              <a:ext uri="{FF2B5EF4-FFF2-40B4-BE49-F238E27FC236}">
                <a16:creationId xmlns:a16="http://schemas.microsoft.com/office/drawing/2014/main" id="{49C77BBB-3C91-4BE8-9289-B45F6512F392}"/>
              </a:ext>
            </a:extLst>
          </p:cNvPr>
          <p:cNvSpPr>
            <a:spLocks noGrp="1"/>
          </p:cNvSpPr>
          <p:nvPr>
            <p:ph sz="half" idx="2"/>
          </p:nvPr>
        </p:nvSpPr>
        <p:spPr/>
        <p:txBody>
          <a:bodyPr/>
          <a:lstStyle/>
          <a:p>
            <a:endParaRPr lang="en-US"/>
          </a:p>
        </p:txBody>
      </p:sp>
      <p:pic>
        <p:nvPicPr>
          <p:cNvPr id="7" name="Content Placeholder 3">
            <a:extLst>
              <a:ext uri="{FF2B5EF4-FFF2-40B4-BE49-F238E27FC236}">
                <a16:creationId xmlns:a16="http://schemas.microsoft.com/office/drawing/2014/main" id="{F242CEBA-5C5D-426D-A4C6-0CF835BD5FCE}"/>
              </a:ext>
            </a:extLst>
          </p:cNvPr>
          <p:cNvPicPr>
            <a:picLocks noChangeAspect="1"/>
          </p:cNvPicPr>
          <p:nvPr/>
        </p:nvPicPr>
        <p:blipFill>
          <a:blip r:embed="rId5"/>
          <a:stretch>
            <a:fillRect/>
          </a:stretch>
        </p:blipFill>
        <p:spPr>
          <a:xfrm>
            <a:off x="3454685" y="1825625"/>
            <a:ext cx="5468487" cy="4351338"/>
          </a:xfrm>
          <a:prstGeom prst="rect">
            <a:avLst/>
          </a:prstGeom>
        </p:spPr>
      </p:pic>
      <p:sp>
        <p:nvSpPr>
          <p:cNvPr id="27" name="Rectangle 26">
            <a:extLst>
              <a:ext uri="{FF2B5EF4-FFF2-40B4-BE49-F238E27FC236}">
                <a16:creationId xmlns:a16="http://schemas.microsoft.com/office/drawing/2014/main" id="{171E5575-0113-48F6-B765-4807B14DC085}"/>
              </a:ext>
            </a:extLst>
          </p:cNvPr>
          <p:cNvSpPr/>
          <p:nvPr/>
        </p:nvSpPr>
        <p:spPr>
          <a:xfrm>
            <a:off x="3454684" y="3714750"/>
            <a:ext cx="5468487" cy="11334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5">
            <a:extLst>
              <a:ext uri="{FF2B5EF4-FFF2-40B4-BE49-F238E27FC236}">
                <a16:creationId xmlns:a16="http://schemas.microsoft.com/office/drawing/2014/main" id="{2F1BB083-2586-4A0A-B6DF-E731A4C183EF}"/>
              </a:ext>
            </a:extLst>
          </p:cNvPr>
          <p:cNvSpPr txBox="1">
            <a:spLocks/>
          </p:cNvSpPr>
          <p:nvPr/>
        </p:nvSpPr>
        <p:spPr>
          <a:xfrm>
            <a:off x="220825" y="2850906"/>
            <a:ext cx="3233857" cy="1283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Planting mix 60% max native species</a:t>
            </a:r>
          </a:p>
          <a:p>
            <a:endParaRPr lang="en-US" sz="2600"/>
          </a:p>
        </p:txBody>
      </p:sp>
      <p:sp>
        <p:nvSpPr>
          <p:cNvPr id="29" name="Content Placeholder 5">
            <a:extLst>
              <a:ext uri="{FF2B5EF4-FFF2-40B4-BE49-F238E27FC236}">
                <a16:creationId xmlns:a16="http://schemas.microsoft.com/office/drawing/2014/main" id="{547A49F4-FFA0-42ED-ABE6-56BE71FA7A9F}"/>
              </a:ext>
            </a:extLst>
          </p:cNvPr>
          <p:cNvSpPr txBox="1">
            <a:spLocks/>
          </p:cNvSpPr>
          <p:nvPr/>
        </p:nvSpPr>
        <p:spPr>
          <a:xfrm>
            <a:off x="253238" y="4629617"/>
            <a:ext cx="3233857" cy="147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No stacking</a:t>
            </a:r>
          </a:p>
          <a:p>
            <a:endParaRPr lang="en-US" sz="2600"/>
          </a:p>
        </p:txBody>
      </p:sp>
      <p:sp>
        <p:nvSpPr>
          <p:cNvPr id="35" name="Oval 34">
            <a:extLst>
              <a:ext uri="{FF2B5EF4-FFF2-40B4-BE49-F238E27FC236}">
                <a16:creationId xmlns:a16="http://schemas.microsoft.com/office/drawing/2014/main" id="{37EADAAE-415D-4D08-B73A-9D6EB1C2B969}"/>
              </a:ext>
            </a:extLst>
          </p:cNvPr>
          <p:cNvSpPr/>
          <p:nvPr/>
        </p:nvSpPr>
        <p:spPr>
          <a:xfrm>
            <a:off x="6337531" y="3573717"/>
            <a:ext cx="428017" cy="43812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BD0B91B-0C5F-4DF2-82C5-A58A8E925682}"/>
              </a:ext>
            </a:extLst>
          </p:cNvPr>
          <p:cNvSpPr/>
          <p:nvPr/>
        </p:nvSpPr>
        <p:spPr>
          <a:xfrm>
            <a:off x="6937513" y="4011837"/>
            <a:ext cx="566530" cy="331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EBD3F9-620C-4CB0-81A9-2EE8FA23566A}"/>
              </a:ext>
            </a:extLst>
          </p:cNvPr>
          <p:cNvSpPr/>
          <p:nvPr/>
        </p:nvSpPr>
        <p:spPr>
          <a:xfrm>
            <a:off x="7561093" y="3669731"/>
            <a:ext cx="1362077" cy="3421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2BCEDC-9A2D-42A6-9EAA-68581BF2B2C7}"/>
              </a:ext>
            </a:extLst>
          </p:cNvPr>
          <p:cNvSpPr/>
          <p:nvPr/>
        </p:nvSpPr>
        <p:spPr>
          <a:xfrm>
            <a:off x="4132705" y="4115705"/>
            <a:ext cx="915950" cy="7325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421D99-F08D-40B2-9321-688370996DAB}"/>
              </a:ext>
            </a:extLst>
          </p:cNvPr>
          <p:cNvSpPr txBox="1"/>
          <p:nvPr/>
        </p:nvSpPr>
        <p:spPr>
          <a:xfrm>
            <a:off x="188809" y="3744947"/>
            <a:ext cx="3408290" cy="868617"/>
          </a:xfrm>
          <a:prstGeom prst="rect">
            <a:avLst/>
          </a:prstGeom>
        </p:spPr>
        <p:txBody>
          <a:bodyPr vert="horz" lIns="91440" tIns="45720" rIns="91440" bIns="45720" rtlCol="0">
            <a:normAutofit/>
          </a:bodyPr>
          <a:lstStyle>
            <a:defPPr>
              <a:defRPr lang="en-US"/>
            </a:defPPr>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600" dirty="0"/>
              <a:t>At least 5 species evenly mixed</a:t>
            </a:r>
          </a:p>
        </p:txBody>
      </p:sp>
      <p:pic>
        <p:nvPicPr>
          <p:cNvPr id="22" name="Picture 21">
            <a:extLst>
              <a:ext uri="{FF2B5EF4-FFF2-40B4-BE49-F238E27FC236}">
                <a16:creationId xmlns:a16="http://schemas.microsoft.com/office/drawing/2014/main" id="{5CBFFAF5-1226-4910-9807-3627EAEFC4F4}"/>
              </a:ext>
            </a:extLst>
          </p:cNvPr>
          <p:cNvPicPr>
            <a:picLocks noChangeAspect="1"/>
          </p:cNvPicPr>
          <p:nvPr/>
        </p:nvPicPr>
        <p:blipFill rotWithShape="1">
          <a:blip r:embed="rId6"/>
          <a:srcRect l="66118" t="63045" r="19830" b="21323"/>
          <a:stretch/>
        </p:blipFill>
        <p:spPr>
          <a:xfrm>
            <a:off x="3563974" y="2052298"/>
            <a:ext cx="5391217" cy="3996177"/>
          </a:xfrm>
          <a:prstGeom prst="rect">
            <a:avLst/>
          </a:prstGeom>
          <a:ln w="28575">
            <a:solidFill>
              <a:schemeClr val="accent2"/>
            </a:solidFill>
          </a:ln>
          <a:effectLst>
            <a:outerShdw blurRad="292100" dist="139700" dir="2700000" algn="tl" rotWithShape="0">
              <a:srgbClr val="333333">
                <a:alpha val="65000"/>
              </a:srgbClr>
            </a:outerShdw>
          </a:effectLst>
        </p:spPr>
      </p:pic>
      <p:pic>
        <p:nvPicPr>
          <p:cNvPr id="9" name="Audio 8">
            <a:hlinkClick r:id="" action="ppaction://media"/>
            <a:extLst>
              <a:ext uri="{FF2B5EF4-FFF2-40B4-BE49-F238E27FC236}">
                <a16:creationId xmlns:a16="http://schemas.microsoft.com/office/drawing/2014/main" id="{FAE1D9C7-C798-4AD1-9902-63DEF949D3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9739950"/>
      </p:ext>
    </p:extLst>
  </p:cSld>
  <p:clrMapOvr>
    <a:masterClrMapping/>
  </p:clrMapOvr>
  <mc:AlternateContent xmlns:mc="http://schemas.openxmlformats.org/markup-compatibility/2006" xmlns:p14="http://schemas.microsoft.com/office/powerpoint/2010/main">
    <mc:Choice Requires="p14">
      <p:transition spd="slow" p14:dur="2000" advTm="15460"/>
    </mc:Choice>
    <mc:Fallback xmlns="">
      <p:transition spd="slow" advTm="15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CB2D-83EC-4D55-BFF1-9254A07000FF}"/>
              </a:ext>
            </a:extLst>
          </p:cNvPr>
          <p:cNvSpPr>
            <a:spLocks noGrp="1"/>
          </p:cNvSpPr>
          <p:nvPr>
            <p:ph type="title"/>
          </p:nvPr>
        </p:nvSpPr>
        <p:spPr>
          <a:xfrm>
            <a:off x="533400" y="244473"/>
            <a:ext cx="8077200" cy="1143000"/>
          </a:xfrm>
        </p:spPr>
        <p:txBody>
          <a:bodyPr/>
          <a:lstStyle/>
          <a:p>
            <a:r>
              <a:rPr lang="en-US" dirty="0"/>
              <a:t>CLARIFICATION ON TABLE 7</a:t>
            </a:r>
          </a:p>
        </p:txBody>
      </p:sp>
      <p:sp>
        <p:nvSpPr>
          <p:cNvPr id="3" name="Content Placeholder 2">
            <a:extLst>
              <a:ext uri="{FF2B5EF4-FFF2-40B4-BE49-F238E27FC236}">
                <a16:creationId xmlns:a16="http://schemas.microsoft.com/office/drawing/2014/main" id="{D6E234C6-349C-4223-83DA-28891A0797A7}"/>
              </a:ext>
            </a:extLst>
          </p:cNvPr>
          <p:cNvSpPr>
            <a:spLocks noGrp="1"/>
          </p:cNvSpPr>
          <p:nvPr>
            <p:ph idx="1"/>
          </p:nvPr>
        </p:nvSpPr>
        <p:spPr>
          <a:xfrm>
            <a:off x="397566" y="1825625"/>
            <a:ext cx="2822290" cy="4351338"/>
          </a:xfrm>
        </p:spPr>
        <p:txBody>
          <a:bodyPr>
            <a:normAutofit fontScale="70000" lnSpcReduction="20000"/>
          </a:bodyPr>
          <a:lstStyle/>
          <a:p>
            <a:r>
              <a:rPr lang="en-US" dirty="0"/>
              <a:t>Cannot stack A1-A3 </a:t>
            </a:r>
          </a:p>
          <a:p>
            <a:r>
              <a:rPr lang="en-US" dirty="0"/>
              <a:t>Cannot stack any vegetated roof with B1</a:t>
            </a:r>
          </a:p>
          <a:p>
            <a:r>
              <a:rPr lang="en-US" dirty="0"/>
              <a:t>Can only stack B2 with C2 vegetated roof (&gt;8”)</a:t>
            </a:r>
          </a:p>
          <a:p>
            <a:r>
              <a:rPr lang="en-US" dirty="0"/>
              <a:t>Check species and max native %</a:t>
            </a:r>
          </a:p>
          <a:p>
            <a:r>
              <a:rPr lang="en-US" dirty="0"/>
              <a:t>If GR used for SWM, &lt;8” cannot have permanent irrigation</a:t>
            </a:r>
          </a:p>
          <a:p>
            <a:endParaRPr lang="en-US"/>
          </a:p>
        </p:txBody>
      </p:sp>
      <p:pic>
        <p:nvPicPr>
          <p:cNvPr id="4" name="Content Placeholder 3">
            <a:extLst>
              <a:ext uri="{FF2B5EF4-FFF2-40B4-BE49-F238E27FC236}">
                <a16:creationId xmlns:a16="http://schemas.microsoft.com/office/drawing/2014/main" id="{FF269FBC-8F5B-4F70-AEAE-D002B48ADB1A}"/>
              </a:ext>
            </a:extLst>
          </p:cNvPr>
          <p:cNvPicPr>
            <a:picLocks noChangeAspect="1"/>
          </p:cNvPicPr>
          <p:nvPr/>
        </p:nvPicPr>
        <p:blipFill>
          <a:blip r:embed="rId4"/>
          <a:stretch>
            <a:fillRect/>
          </a:stretch>
        </p:blipFill>
        <p:spPr>
          <a:xfrm>
            <a:off x="3464412" y="1690689"/>
            <a:ext cx="5468487" cy="4351338"/>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DD4C7F8A-97BE-4459-B77D-0BB31A0D6F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5351599"/>
      </p:ext>
    </p:extLst>
  </p:cSld>
  <p:clrMapOvr>
    <a:masterClrMapping/>
  </p:clrMapOvr>
  <mc:AlternateContent xmlns:mc="http://schemas.openxmlformats.org/markup-compatibility/2006" xmlns:p14="http://schemas.microsoft.com/office/powerpoint/2010/main">
    <mc:Choice Requires="p14">
      <p:transition spd="slow" p14:dur="2000" advTm="50604"/>
    </mc:Choice>
    <mc:Fallback xmlns="">
      <p:transition spd="slow" advTm="5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4" cstate="email">
            <a:lum bright="70000" contrast="-70000"/>
            <a:extLst>
              <a:ext uri="{BEBA8EAE-BF5A-486C-A8C5-ECC9F3942E4B}">
                <a14:imgProps xmlns:a14="http://schemas.microsoft.com/office/drawing/2010/main">
                  <a14:imgLayer r:embed="rId5">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a:xfrm>
            <a:off x="722313" y="3926648"/>
            <a:ext cx="7772400" cy="1362075"/>
          </a:xfrm>
        </p:spPr>
        <p:txBody>
          <a:bodyPr vert="horz" lIns="91440" tIns="45720" rIns="91440" bIns="45720" rtlCol="0" anchor="ctr">
            <a:noAutofit/>
          </a:bodyPr>
          <a:lstStyle/>
          <a:p>
            <a:r>
              <a:rPr lang="en-US" dirty="0">
                <a:solidFill>
                  <a:schemeClr val="accent1"/>
                </a:solidFill>
              </a:rPr>
              <a:t>GAR EXAMPLE – PLANTING PLAN</a:t>
            </a:r>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a:xfrm>
            <a:off x="722313" y="2426461"/>
            <a:ext cx="7772400" cy="1500187"/>
          </a:xfrm>
        </p:spPr>
        <p:txBody>
          <a:bodyPr/>
          <a:lstStyle/>
          <a:p>
            <a:endParaRPr lang="en-US"/>
          </a:p>
        </p:txBody>
      </p:sp>
      <p:pic>
        <p:nvPicPr>
          <p:cNvPr id="2" name="Audio 1">
            <a:hlinkClick r:id="" action="ppaction://media"/>
            <a:extLst>
              <a:ext uri="{FF2B5EF4-FFF2-40B4-BE49-F238E27FC236}">
                <a16:creationId xmlns:a16="http://schemas.microsoft.com/office/drawing/2014/main" id="{EE6C8E9D-C05F-461C-8F6C-BF5D40C2A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2924237"/>
      </p:ext>
    </p:extLst>
  </p:cSld>
  <p:clrMapOvr>
    <a:masterClrMapping/>
  </p:clrMapOvr>
  <mc:AlternateContent xmlns:mc="http://schemas.openxmlformats.org/markup-compatibility/2006" xmlns:p14="http://schemas.microsoft.com/office/powerpoint/2010/main">
    <mc:Choice Requires="p14">
      <p:transition spd="slow" p14:dur="2000" advTm="4713"/>
    </mc:Choice>
    <mc:Fallback xmlns="">
      <p:transition spd="slow" advTm="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D7C6-0B71-4748-BA2B-64F29615EC3C}"/>
              </a:ext>
            </a:extLst>
          </p:cNvPr>
          <p:cNvSpPr>
            <a:spLocks noGrp="1"/>
          </p:cNvSpPr>
          <p:nvPr>
            <p:ph type="title"/>
          </p:nvPr>
        </p:nvSpPr>
        <p:spPr>
          <a:xfrm>
            <a:off x="628650" y="365126"/>
            <a:ext cx="7886700" cy="426951"/>
          </a:xfrm>
        </p:spPr>
        <p:txBody>
          <a:bodyPr>
            <a:normAutofit fontScale="90000"/>
          </a:bodyPr>
          <a:lstStyle/>
          <a:p>
            <a:r>
              <a:rPr lang="en-US" dirty="0"/>
              <a:t>EXAMPLE PLAN 1: PAGE 2- PLANTING PLAN- B1-B3</a:t>
            </a:r>
          </a:p>
        </p:txBody>
      </p:sp>
      <p:sp>
        <p:nvSpPr>
          <p:cNvPr id="3" name="Content Placeholder 2">
            <a:extLst>
              <a:ext uri="{FF2B5EF4-FFF2-40B4-BE49-F238E27FC236}">
                <a16:creationId xmlns:a16="http://schemas.microsoft.com/office/drawing/2014/main" id="{4629BF88-E0D7-41A6-A38D-35A328B26B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6D575C-082A-43E2-874A-DDAC51C36EDA}"/>
              </a:ext>
            </a:extLst>
          </p:cNvPr>
          <p:cNvPicPr>
            <a:picLocks noChangeAspect="1"/>
          </p:cNvPicPr>
          <p:nvPr/>
        </p:nvPicPr>
        <p:blipFill>
          <a:blip r:embed="rId6"/>
          <a:stretch>
            <a:fillRect/>
          </a:stretch>
        </p:blipFill>
        <p:spPr>
          <a:xfrm>
            <a:off x="138508" y="897622"/>
            <a:ext cx="8929991" cy="5955258"/>
          </a:xfrm>
          <a:prstGeom prst="rect">
            <a:avLst/>
          </a:prstGeom>
        </p:spPr>
      </p:pic>
      <p:grpSp>
        <p:nvGrpSpPr>
          <p:cNvPr id="14" name="Group 13">
            <a:extLst>
              <a:ext uri="{FF2B5EF4-FFF2-40B4-BE49-F238E27FC236}">
                <a16:creationId xmlns:a16="http://schemas.microsoft.com/office/drawing/2014/main" id="{C27B3326-E733-4402-8ED1-367B68F38FC7}"/>
              </a:ext>
            </a:extLst>
          </p:cNvPr>
          <p:cNvGrpSpPr/>
          <p:nvPr/>
        </p:nvGrpSpPr>
        <p:grpSpPr>
          <a:xfrm>
            <a:off x="5975191" y="1039260"/>
            <a:ext cx="3030301" cy="5678246"/>
            <a:chOff x="5975191" y="1039260"/>
            <a:chExt cx="3030301" cy="5678246"/>
          </a:xfrm>
        </p:grpSpPr>
        <p:grpSp>
          <p:nvGrpSpPr>
            <p:cNvPr id="5" name="Group 4">
              <a:extLst>
                <a:ext uri="{FF2B5EF4-FFF2-40B4-BE49-F238E27FC236}">
                  <a16:creationId xmlns:a16="http://schemas.microsoft.com/office/drawing/2014/main" id="{AB307E3D-BBA3-4376-B163-59F37A04D83A}"/>
                </a:ext>
              </a:extLst>
            </p:cNvPr>
            <p:cNvGrpSpPr/>
            <p:nvPr/>
          </p:nvGrpSpPr>
          <p:grpSpPr>
            <a:xfrm>
              <a:off x="5975191" y="1039260"/>
              <a:ext cx="3030301" cy="5678246"/>
              <a:chOff x="5975191" y="1039260"/>
              <a:chExt cx="3030301" cy="5678246"/>
            </a:xfrm>
          </p:grpSpPr>
          <p:sp>
            <p:nvSpPr>
              <p:cNvPr id="6" name="Rectangle 5">
                <a:extLst>
                  <a:ext uri="{FF2B5EF4-FFF2-40B4-BE49-F238E27FC236}">
                    <a16:creationId xmlns:a16="http://schemas.microsoft.com/office/drawing/2014/main" id="{245526A1-7DC2-40DF-9386-2C1C8F9C01C0}"/>
                  </a:ext>
                </a:extLst>
              </p:cNvPr>
              <p:cNvSpPr/>
              <p:nvPr/>
            </p:nvSpPr>
            <p:spPr>
              <a:xfrm>
                <a:off x="8452343" y="1039260"/>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18E05E-B700-4FE3-8753-144BAC4A9696}"/>
                  </a:ext>
                </a:extLst>
              </p:cNvPr>
              <p:cNvSpPr/>
              <p:nvPr/>
            </p:nvSpPr>
            <p:spPr>
              <a:xfrm>
                <a:off x="8515350" y="3429001"/>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8" name="Oval 7">
                <a:extLst>
                  <a:ext uri="{FF2B5EF4-FFF2-40B4-BE49-F238E27FC236}">
                    <a16:creationId xmlns:a16="http://schemas.microsoft.com/office/drawing/2014/main" id="{2973C000-595B-4800-93D6-79D9F8889682}"/>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9" name="TextBox 8">
                <a:extLst>
                  <a:ext uri="{FF2B5EF4-FFF2-40B4-BE49-F238E27FC236}">
                    <a16:creationId xmlns:a16="http://schemas.microsoft.com/office/drawing/2014/main" id="{B82DD7F9-EFB8-4163-8D0E-FF39F207577A}"/>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0" name="Rectangle 9">
                <a:extLst>
                  <a:ext uri="{FF2B5EF4-FFF2-40B4-BE49-F238E27FC236}">
                    <a16:creationId xmlns:a16="http://schemas.microsoft.com/office/drawing/2014/main" id="{DBD04543-32A5-4C09-8C20-70DE58AE6D9B}"/>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1" name="Rectangle 10">
                <a:extLst>
                  <a:ext uri="{FF2B5EF4-FFF2-40B4-BE49-F238E27FC236}">
                    <a16:creationId xmlns:a16="http://schemas.microsoft.com/office/drawing/2014/main" id="{E8A7DCD2-90C2-4887-B742-EBBEB56815D6}"/>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A06C7E8D-F7F0-4A14-A914-420761545DAA}"/>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3" name="Rectangle 12">
              <a:extLst>
                <a:ext uri="{FF2B5EF4-FFF2-40B4-BE49-F238E27FC236}">
                  <a16:creationId xmlns:a16="http://schemas.microsoft.com/office/drawing/2014/main" id="{2BEA689F-E2FC-4E05-BDBB-7AA5C94D5412}"/>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pic>
        <p:nvPicPr>
          <p:cNvPr id="15" name="Picture 14">
            <a:extLst>
              <a:ext uri="{FF2B5EF4-FFF2-40B4-BE49-F238E27FC236}">
                <a16:creationId xmlns:a16="http://schemas.microsoft.com/office/drawing/2014/main" id="{836C1588-D340-4105-823B-06AD1064E352}"/>
              </a:ext>
            </a:extLst>
          </p:cNvPr>
          <p:cNvPicPr>
            <a:picLocks noChangeAspect="1"/>
          </p:cNvPicPr>
          <p:nvPr/>
        </p:nvPicPr>
        <p:blipFill rotWithShape="1">
          <a:blip r:embed="rId6"/>
          <a:srcRect l="37866" t="2300" r="7522" b="80771"/>
          <a:stretch/>
        </p:blipFill>
        <p:spPr>
          <a:xfrm>
            <a:off x="119063" y="925348"/>
            <a:ext cx="8905874" cy="1841051"/>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5E153EC8-8BD3-4528-8804-351BEB5C524D}"/>
              </a:ext>
            </a:extLst>
          </p:cNvPr>
          <p:cNvSpPr txBox="1"/>
          <p:nvPr/>
        </p:nvSpPr>
        <p:spPr>
          <a:xfrm>
            <a:off x="5302833" y="3066511"/>
            <a:ext cx="2694827" cy="369332"/>
          </a:xfrm>
          <a:prstGeom prst="rect">
            <a:avLst/>
          </a:prstGeom>
          <a:solidFill>
            <a:srgbClr val="FFFFFF">
              <a:alpha val="74902"/>
            </a:srgbClr>
          </a:solidFill>
          <a:ln w="28575">
            <a:solidFill>
              <a:srgbClr val="7030A0"/>
            </a:solidFill>
          </a:ln>
        </p:spPr>
        <p:txBody>
          <a:bodyPr wrap="square" rtlCol="0">
            <a:spAutoFit/>
          </a:bodyPr>
          <a:lstStyle>
            <a:defPPr>
              <a:defRPr lang="en-US"/>
            </a:defPPr>
            <a:lvl1pPr algn="r"/>
          </a:lstStyle>
          <a:p>
            <a:pPr algn="ctr"/>
            <a:r>
              <a:rPr lang="en-US" dirty="0"/>
              <a:t>Planting Details</a:t>
            </a:r>
          </a:p>
        </p:txBody>
      </p:sp>
      <p:sp>
        <p:nvSpPr>
          <p:cNvPr id="19" name="TextBox 18">
            <a:extLst>
              <a:ext uri="{FF2B5EF4-FFF2-40B4-BE49-F238E27FC236}">
                <a16:creationId xmlns:a16="http://schemas.microsoft.com/office/drawing/2014/main" id="{F1A33DDC-3319-4D93-9A3E-EF30DD08D53C}"/>
              </a:ext>
            </a:extLst>
          </p:cNvPr>
          <p:cNvSpPr txBox="1"/>
          <p:nvPr/>
        </p:nvSpPr>
        <p:spPr>
          <a:xfrm>
            <a:off x="5524487" y="3875251"/>
            <a:ext cx="2714718" cy="1200329"/>
          </a:xfrm>
          <a:prstGeom prst="rect">
            <a:avLst/>
          </a:prstGeom>
          <a:solidFill>
            <a:srgbClr val="FFFFFF">
              <a:alpha val="74902"/>
            </a:srgbClr>
          </a:solidFill>
          <a:ln w="28575">
            <a:solidFill>
              <a:schemeClr val="bg2">
                <a:lumMod val="75000"/>
              </a:schemeClr>
            </a:solidFill>
          </a:ln>
        </p:spPr>
        <p:txBody>
          <a:bodyPr wrap="square" rtlCol="0">
            <a:spAutoFit/>
          </a:bodyPr>
          <a:lstStyle>
            <a:defPPr>
              <a:defRPr lang="en-US"/>
            </a:defPPr>
            <a:lvl1pPr algn="r"/>
          </a:lstStyle>
          <a:p>
            <a:pPr algn="ctr"/>
            <a:r>
              <a:rPr lang="en-US" dirty="0"/>
              <a:t>GAR and PROW planting plan on separate sheets/tables or clearly labeled</a:t>
            </a:r>
          </a:p>
        </p:txBody>
      </p:sp>
      <p:pic>
        <p:nvPicPr>
          <p:cNvPr id="17" name="Audio 16">
            <a:hlinkClick r:id="" action="ppaction://media"/>
            <a:extLst>
              <a:ext uri="{FF2B5EF4-FFF2-40B4-BE49-F238E27FC236}">
                <a16:creationId xmlns:a16="http://schemas.microsoft.com/office/drawing/2014/main" id="{7AAE1AE0-4335-4CCE-8FCD-91F71F5A06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2151396"/>
      </p:ext>
    </p:extLst>
  </p:cSld>
  <p:clrMapOvr>
    <a:masterClrMapping/>
  </p:clrMapOvr>
  <mc:AlternateContent xmlns:mc="http://schemas.openxmlformats.org/markup-compatibility/2006" xmlns:p14="http://schemas.microsoft.com/office/powerpoint/2010/main">
    <mc:Choice Requires="p14">
      <p:transition spd="slow" p14:dur="2000" advTm="37152"/>
    </mc:Choice>
    <mc:Fallback xmlns="">
      <p:transition spd="slow" advTm="3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D7C6-0B71-4748-BA2B-64F29615EC3C}"/>
              </a:ext>
            </a:extLst>
          </p:cNvPr>
          <p:cNvSpPr>
            <a:spLocks noGrp="1"/>
          </p:cNvSpPr>
          <p:nvPr>
            <p:ph type="title"/>
          </p:nvPr>
        </p:nvSpPr>
        <p:spPr>
          <a:xfrm>
            <a:off x="138507" y="365126"/>
            <a:ext cx="8745433" cy="426951"/>
          </a:xfrm>
        </p:spPr>
        <p:txBody>
          <a:bodyPr>
            <a:noAutofit/>
          </a:bodyPr>
          <a:lstStyle/>
          <a:p>
            <a:r>
              <a:rPr lang="en-US" sz="3200" dirty="0"/>
              <a:t>EXAMPLE PLAN 1: CHECK PLANTINGS- B1-B3</a:t>
            </a:r>
          </a:p>
        </p:txBody>
      </p:sp>
      <p:sp>
        <p:nvSpPr>
          <p:cNvPr id="3" name="Content Placeholder 2">
            <a:extLst>
              <a:ext uri="{FF2B5EF4-FFF2-40B4-BE49-F238E27FC236}">
                <a16:creationId xmlns:a16="http://schemas.microsoft.com/office/drawing/2014/main" id="{4629BF88-E0D7-41A6-A38D-35A328B26B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6D575C-082A-43E2-874A-DDAC51C36EDA}"/>
              </a:ext>
            </a:extLst>
          </p:cNvPr>
          <p:cNvPicPr>
            <a:picLocks noChangeAspect="1"/>
          </p:cNvPicPr>
          <p:nvPr/>
        </p:nvPicPr>
        <p:blipFill>
          <a:blip r:embed="rId3"/>
          <a:stretch>
            <a:fillRect/>
          </a:stretch>
        </p:blipFill>
        <p:spPr>
          <a:xfrm>
            <a:off x="138508" y="897622"/>
            <a:ext cx="8929991" cy="5955258"/>
          </a:xfrm>
          <a:prstGeom prst="rect">
            <a:avLst/>
          </a:prstGeom>
        </p:spPr>
      </p:pic>
      <p:grpSp>
        <p:nvGrpSpPr>
          <p:cNvPr id="14" name="Group 13">
            <a:extLst>
              <a:ext uri="{FF2B5EF4-FFF2-40B4-BE49-F238E27FC236}">
                <a16:creationId xmlns:a16="http://schemas.microsoft.com/office/drawing/2014/main" id="{C27B3326-E733-4402-8ED1-367B68F38FC7}"/>
              </a:ext>
            </a:extLst>
          </p:cNvPr>
          <p:cNvGrpSpPr/>
          <p:nvPr/>
        </p:nvGrpSpPr>
        <p:grpSpPr>
          <a:xfrm>
            <a:off x="5975191" y="1039260"/>
            <a:ext cx="3030301" cy="5678246"/>
            <a:chOff x="5975191" y="1039260"/>
            <a:chExt cx="3030301" cy="5678246"/>
          </a:xfrm>
        </p:grpSpPr>
        <p:grpSp>
          <p:nvGrpSpPr>
            <p:cNvPr id="5" name="Group 4">
              <a:extLst>
                <a:ext uri="{FF2B5EF4-FFF2-40B4-BE49-F238E27FC236}">
                  <a16:creationId xmlns:a16="http://schemas.microsoft.com/office/drawing/2014/main" id="{AB307E3D-BBA3-4376-B163-59F37A04D83A}"/>
                </a:ext>
              </a:extLst>
            </p:cNvPr>
            <p:cNvGrpSpPr/>
            <p:nvPr/>
          </p:nvGrpSpPr>
          <p:grpSpPr>
            <a:xfrm>
              <a:off x="5975191" y="1039260"/>
              <a:ext cx="3030301" cy="5678246"/>
              <a:chOff x="5975191" y="1039260"/>
              <a:chExt cx="3030301" cy="5678246"/>
            </a:xfrm>
          </p:grpSpPr>
          <p:sp>
            <p:nvSpPr>
              <p:cNvPr id="6" name="Rectangle 5">
                <a:extLst>
                  <a:ext uri="{FF2B5EF4-FFF2-40B4-BE49-F238E27FC236}">
                    <a16:creationId xmlns:a16="http://schemas.microsoft.com/office/drawing/2014/main" id="{245526A1-7DC2-40DF-9386-2C1C8F9C01C0}"/>
                  </a:ext>
                </a:extLst>
              </p:cNvPr>
              <p:cNvSpPr/>
              <p:nvPr/>
            </p:nvSpPr>
            <p:spPr>
              <a:xfrm>
                <a:off x="8452343" y="1039260"/>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18E05E-B700-4FE3-8753-144BAC4A9696}"/>
                  </a:ext>
                </a:extLst>
              </p:cNvPr>
              <p:cNvSpPr/>
              <p:nvPr/>
            </p:nvSpPr>
            <p:spPr>
              <a:xfrm>
                <a:off x="8515350" y="3429001"/>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8" name="Oval 7">
                <a:extLst>
                  <a:ext uri="{FF2B5EF4-FFF2-40B4-BE49-F238E27FC236}">
                    <a16:creationId xmlns:a16="http://schemas.microsoft.com/office/drawing/2014/main" id="{2973C000-595B-4800-93D6-79D9F8889682}"/>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9" name="TextBox 8">
                <a:extLst>
                  <a:ext uri="{FF2B5EF4-FFF2-40B4-BE49-F238E27FC236}">
                    <a16:creationId xmlns:a16="http://schemas.microsoft.com/office/drawing/2014/main" id="{B82DD7F9-EFB8-4163-8D0E-FF39F207577A}"/>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0" name="Rectangle 9">
                <a:extLst>
                  <a:ext uri="{FF2B5EF4-FFF2-40B4-BE49-F238E27FC236}">
                    <a16:creationId xmlns:a16="http://schemas.microsoft.com/office/drawing/2014/main" id="{DBD04543-32A5-4C09-8C20-70DE58AE6D9B}"/>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1" name="Rectangle 10">
                <a:extLst>
                  <a:ext uri="{FF2B5EF4-FFF2-40B4-BE49-F238E27FC236}">
                    <a16:creationId xmlns:a16="http://schemas.microsoft.com/office/drawing/2014/main" id="{E8A7DCD2-90C2-4887-B742-EBBEB56815D6}"/>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A06C7E8D-F7F0-4A14-A914-420761545DAA}"/>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3" name="Rectangle 12">
              <a:extLst>
                <a:ext uri="{FF2B5EF4-FFF2-40B4-BE49-F238E27FC236}">
                  <a16:creationId xmlns:a16="http://schemas.microsoft.com/office/drawing/2014/main" id="{2BEA689F-E2FC-4E05-BDBB-7AA5C94D5412}"/>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Tree>
    <p:extLst>
      <p:ext uri="{BB962C8B-B14F-4D97-AF65-F5344CB8AC3E}">
        <p14:creationId xmlns:p14="http://schemas.microsoft.com/office/powerpoint/2010/main" val="3806944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D7C6-0B71-4748-BA2B-64F29615EC3C}"/>
              </a:ext>
            </a:extLst>
          </p:cNvPr>
          <p:cNvSpPr>
            <a:spLocks noGrp="1"/>
          </p:cNvSpPr>
          <p:nvPr>
            <p:ph type="title"/>
          </p:nvPr>
        </p:nvSpPr>
        <p:spPr>
          <a:xfrm>
            <a:off x="138507" y="365126"/>
            <a:ext cx="8929991" cy="426951"/>
          </a:xfrm>
        </p:spPr>
        <p:txBody>
          <a:bodyPr>
            <a:noAutofit/>
          </a:bodyPr>
          <a:lstStyle/>
          <a:p>
            <a:r>
              <a:rPr lang="en-US" sz="3200" dirty="0"/>
              <a:t>EXAMPLE PLAN 1: CHECK PLANTINGS- B1-B3</a:t>
            </a:r>
          </a:p>
        </p:txBody>
      </p:sp>
      <p:sp>
        <p:nvSpPr>
          <p:cNvPr id="3" name="Content Placeholder 2">
            <a:extLst>
              <a:ext uri="{FF2B5EF4-FFF2-40B4-BE49-F238E27FC236}">
                <a16:creationId xmlns:a16="http://schemas.microsoft.com/office/drawing/2014/main" id="{4629BF88-E0D7-41A6-A38D-35A328B26B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6D575C-082A-43E2-874A-DDAC51C36EDA}"/>
              </a:ext>
            </a:extLst>
          </p:cNvPr>
          <p:cNvPicPr>
            <a:picLocks noChangeAspect="1"/>
          </p:cNvPicPr>
          <p:nvPr/>
        </p:nvPicPr>
        <p:blipFill>
          <a:blip r:embed="rId6"/>
          <a:stretch>
            <a:fillRect/>
          </a:stretch>
        </p:blipFill>
        <p:spPr>
          <a:xfrm>
            <a:off x="138508" y="897622"/>
            <a:ext cx="8929991" cy="5955258"/>
          </a:xfrm>
          <a:prstGeom prst="rect">
            <a:avLst/>
          </a:prstGeom>
        </p:spPr>
      </p:pic>
      <p:grpSp>
        <p:nvGrpSpPr>
          <p:cNvPr id="14" name="Group 13">
            <a:extLst>
              <a:ext uri="{FF2B5EF4-FFF2-40B4-BE49-F238E27FC236}">
                <a16:creationId xmlns:a16="http://schemas.microsoft.com/office/drawing/2014/main" id="{C27B3326-E733-4402-8ED1-367B68F38FC7}"/>
              </a:ext>
            </a:extLst>
          </p:cNvPr>
          <p:cNvGrpSpPr/>
          <p:nvPr/>
        </p:nvGrpSpPr>
        <p:grpSpPr>
          <a:xfrm>
            <a:off x="5975191" y="1039260"/>
            <a:ext cx="3030301" cy="5678246"/>
            <a:chOff x="5975191" y="1039260"/>
            <a:chExt cx="3030301" cy="5678246"/>
          </a:xfrm>
        </p:grpSpPr>
        <p:grpSp>
          <p:nvGrpSpPr>
            <p:cNvPr id="5" name="Group 4">
              <a:extLst>
                <a:ext uri="{FF2B5EF4-FFF2-40B4-BE49-F238E27FC236}">
                  <a16:creationId xmlns:a16="http://schemas.microsoft.com/office/drawing/2014/main" id="{AB307E3D-BBA3-4376-B163-59F37A04D83A}"/>
                </a:ext>
              </a:extLst>
            </p:cNvPr>
            <p:cNvGrpSpPr/>
            <p:nvPr/>
          </p:nvGrpSpPr>
          <p:grpSpPr>
            <a:xfrm>
              <a:off x="5975191" y="1039260"/>
              <a:ext cx="3030301" cy="5678246"/>
              <a:chOff x="5975191" y="1039260"/>
              <a:chExt cx="3030301" cy="5678246"/>
            </a:xfrm>
          </p:grpSpPr>
          <p:sp>
            <p:nvSpPr>
              <p:cNvPr id="6" name="Rectangle 5">
                <a:extLst>
                  <a:ext uri="{FF2B5EF4-FFF2-40B4-BE49-F238E27FC236}">
                    <a16:creationId xmlns:a16="http://schemas.microsoft.com/office/drawing/2014/main" id="{245526A1-7DC2-40DF-9386-2C1C8F9C01C0}"/>
                  </a:ext>
                </a:extLst>
              </p:cNvPr>
              <p:cNvSpPr/>
              <p:nvPr/>
            </p:nvSpPr>
            <p:spPr>
              <a:xfrm>
                <a:off x="8452343" y="1039260"/>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18E05E-B700-4FE3-8753-144BAC4A9696}"/>
                  </a:ext>
                </a:extLst>
              </p:cNvPr>
              <p:cNvSpPr/>
              <p:nvPr/>
            </p:nvSpPr>
            <p:spPr>
              <a:xfrm>
                <a:off x="8515350" y="3429001"/>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8" name="Oval 7">
                <a:extLst>
                  <a:ext uri="{FF2B5EF4-FFF2-40B4-BE49-F238E27FC236}">
                    <a16:creationId xmlns:a16="http://schemas.microsoft.com/office/drawing/2014/main" id="{2973C000-595B-4800-93D6-79D9F8889682}"/>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9" name="TextBox 8">
                <a:extLst>
                  <a:ext uri="{FF2B5EF4-FFF2-40B4-BE49-F238E27FC236}">
                    <a16:creationId xmlns:a16="http://schemas.microsoft.com/office/drawing/2014/main" id="{B82DD7F9-EFB8-4163-8D0E-FF39F207577A}"/>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0" name="Rectangle 9">
                <a:extLst>
                  <a:ext uri="{FF2B5EF4-FFF2-40B4-BE49-F238E27FC236}">
                    <a16:creationId xmlns:a16="http://schemas.microsoft.com/office/drawing/2014/main" id="{DBD04543-32A5-4C09-8C20-70DE58AE6D9B}"/>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1" name="Rectangle 10">
                <a:extLst>
                  <a:ext uri="{FF2B5EF4-FFF2-40B4-BE49-F238E27FC236}">
                    <a16:creationId xmlns:a16="http://schemas.microsoft.com/office/drawing/2014/main" id="{E8A7DCD2-90C2-4887-B742-EBBEB56815D6}"/>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A06C7E8D-F7F0-4A14-A914-420761545DAA}"/>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3" name="Rectangle 12">
              <a:extLst>
                <a:ext uri="{FF2B5EF4-FFF2-40B4-BE49-F238E27FC236}">
                  <a16:creationId xmlns:a16="http://schemas.microsoft.com/office/drawing/2014/main" id="{2BEA689F-E2FC-4E05-BDBB-7AA5C94D5412}"/>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pic>
        <p:nvPicPr>
          <p:cNvPr id="16" name="Picture 15">
            <a:extLst>
              <a:ext uri="{FF2B5EF4-FFF2-40B4-BE49-F238E27FC236}">
                <a16:creationId xmlns:a16="http://schemas.microsoft.com/office/drawing/2014/main" id="{2C2508AD-F0F6-4C6D-8398-A2145106DE7E}"/>
              </a:ext>
            </a:extLst>
          </p:cNvPr>
          <p:cNvPicPr>
            <a:picLocks noChangeAspect="1"/>
          </p:cNvPicPr>
          <p:nvPr/>
        </p:nvPicPr>
        <p:blipFill rotWithShape="1">
          <a:blip r:embed="rId6"/>
          <a:srcRect l="66401" t="28961" r="7494" b="56615"/>
          <a:stretch/>
        </p:blipFill>
        <p:spPr>
          <a:xfrm>
            <a:off x="675690" y="974738"/>
            <a:ext cx="7871164" cy="2900513"/>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C4A22DFA-9DC6-4A67-B9A9-5CD895CFDBE0}"/>
              </a:ext>
            </a:extLst>
          </p:cNvPr>
          <p:cNvSpPr txBox="1"/>
          <p:nvPr/>
        </p:nvSpPr>
        <p:spPr>
          <a:xfrm>
            <a:off x="783318" y="3928917"/>
            <a:ext cx="7732032" cy="646331"/>
          </a:xfrm>
          <a:prstGeom prst="rect">
            <a:avLst/>
          </a:prstGeom>
          <a:solidFill>
            <a:srgbClr val="FFFFFF">
              <a:alpha val="74902"/>
            </a:srgbClr>
          </a:solidFill>
          <a:ln w="28575">
            <a:solidFill>
              <a:srgbClr val="7030A0"/>
            </a:solidFill>
          </a:ln>
        </p:spPr>
        <p:txBody>
          <a:bodyPr wrap="square" rtlCol="0">
            <a:spAutoFit/>
          </a:bodyPr>
          <a:lstStyle>
            <a:defPPr>
              <a:defRPr lang="en-US"/>
            </a:defPPr>
            <a:lvl1pPr algn="r"/>
          </a:lstStyle>
          <a:p>
            <a:pPr algn="ctr"/>
            <a:r>
              <a:rPr lang="en-US" dirty="0"/>
              <a:t>Qty, common name, native, botanical name, installed size, spacing, other details</a:t>
            </a:r>
          </a:p>
        </p:txBody>
      </p:sp>
      <p:sp>
        <p:nvSpPr>
          <p:cNvPr id="29" name="TextBox 28">
            <a:extLst>
              <a:ext uri="{FF2B5EF4-FFF2-40B4-BE49-F238E27FC236}">
                <a16:creationId xmlns:a16="http://schemas.microsoft.com/office/drawing/2014/main" id="{EBA66D1E-B7B3-4BDF-A087-1B5043F5557D}"/>
              </a:ext>
            </a:extLst>
          </p:cNvPr>
          <p:cNvSpPr txBox="1"/>
          <p:nvPr/>
        </p:nvSpPr>
        <p:spPr>
          <a:xfrm>
            <a:off x="2569580" y="4731968"/>
            <a:ext cx="4509241" cy="369332"/>
          </a:xfrm>
          <a:prstGeom prst="rect">
            <a:avLst/>
          </a:prstGeom>
          <a:solidFill>
            <a:srgbClr val="FFFFFF">
              <a:alpha val="74902"/>
            </a:srgbClr>
          </a:solidFill>
          <a:ln w="28575">
            <a:solidFill>
              <a:srgbClr val="FF0000"/>
            </a:solidFill>
          </a:ln>
        </p:spPr>
        <p:txBody>
          <a:bodyPr wrap="square" rtlCol="0">
            <a:spAutoFit/>
          </a:bodyPr>
          <a:lstStyle>
            <a:defPPr>
              <a:defRPr lang="en-US"/>
            </a:defPPr>
            <a:lvl1pPr algn="r"/>
          </a:lstStyle>
          <a:p>
            <a:pPr algn="ctr"/>
            <a:r>
              <a:rPr lang="en-US" dirty="0"/>
              <a:t>Missing GAR category (ex. B1, B2, or B3)</a:t>
            </a:r>
          </a:p>
        </p:txBody>
      </p:sp>
      <p:pic>
        <p:nvPicPr>
          <p:cNvPr id="19" name="Picture 18">
            <a:extLst>
              <a:ext uri="{FF2B5EF4-FFF2-40B4-BE49-F238E27FC236}">
                <a16:creationId xmlns:a16="http://schemas.microsoft.com/office/drawing/2014/main" id="{4ADA9CC2-5AE2-4718-9717-0387EEC0B3A3}"/>
              </a:ext>
            </a:extLst>
          </p:cNvPr>
          <p:cNvPicPr>
            <a:picLocks noChangeAspect="1"/>
          </p:cNvPicPr>
          <p:nvPr/>
        </p:nvPicPr>
        <p:blipFill rotWithShape="1">
          <a:blip r:embed="rId7"/>
          <a:srcRect l="3098" t="56696" r="1762" b="9091"/>
          <a:stretch/>
        </p:blipFill>
        <p:spPr>
          <a:xfrm>
            <a:off x="753179" y="4593884"/>
            <a:ext cx="7822079" cy="1769486"/>
          </a:xfrm>
          <a:prstGeom prst="rect">
            <a:avLst/>
          </a:prstGeom>
          <a:ln>
            <a:noFill/>
          </a:ln>
          <a:effectLst>
            <a:outerShdw blurRad="292100" dist="139700" dir="2700000" algn="tl" rotWithShape="0">
              <a:srgbClr val="333333">
                <a:alpha val="65000"/>
              </a:srgbClr>
            </a:outerShdw>
          </a:effectLst>
        </p:spPr>
      </p:pic>
      <p:grpSp>
        <p:nvGrpSpPr>
          <p:cNvPr id="28" name="Group 27">
            <a:extLst>
              <a:ext uri="{FF2B5EF4-FFF2-40B4-BE49-F238E27FC236}">
                <a16:creationId xmlns:a16="http://schemas.microsoft.com/office/drawing/2014/main" id="{7B3D3B68-D0AD-4419-9A7C-08BB6B610F42}"/>
              </a:ext>
            </a:extLst>
          </p:cNvPr>
          <p:cNvGrpSpPr/>
          <p:nvPr/>
        </p:nvGrpSpPr>
        <p:grpSpPr>
          <a:xfrm>
            <a:off x="758456" y="1827105"/>
            <a:ext cx="5299444" cy="4346174"/>
            <a:chOff x="758456" y="1827105"/>
            <a:chExt cx="5299444" cy="4346174"/>
          </a:xfrm>
        </p:grpSpPr>
        <p:sp>
          <p:nvSpPr>
            <p:cNvPr id="21" name="TextBox 20">
              <a:extLst>
                <a:ext uri="{FF2B5EF4-FFF2-40B4-BE49-F238E27FC236}">
                  <a16:creationId xmlns:a16="http://schemas.microsoft.com/office/drawing/2014/main" id="{D8D57749-B402-429F-91DE-203427917C61}"/>
                </a:ext>
              </a:extLst>
            </p:cNvPr>
            <p:cNvSpPr txBox="1"/>
            <p:nvPr/>
          </p:nvSpPr>
          <p:spPr>
            <a:xfrm>
              <a:off x="758456" y="1827105"/>
              <a:ext cx="5299444" cy="372247"/>
            </a:xfrm>
            <a:prstGeom prst="rect">
              <a:avLst/>
            </a:prstGeom>
            <a:noFill/>
            <a:ln w="28575">
              <a:solidFill>
                <a:srgbClr val="7030A0"/>
              </a:solidFill>
            </a:ln>
          </p:spPr>
          <p:txBody>
            <a:bodyPr wrap="square" rtlCol="0">
              <a:spAutoFit/>
            </a:bodyPr>
            <a:lstStyle>
              <a:defPPr>
                <a:defRPr lang="en-US"/>
              </a:defPPr>
              <a:lvl1pPr algn="r"/>
            </a:lstStyle>
            <a:p>
              <a:pPr algn="ctr"/>
              <a:endParaRPr lang="en-US"/>
            </a:p>
          </p:txBody>
        </p:sp>
        <p:sp>
          <p:nvSpPr>
            <p:cNvPr id="24" name="TextBox 23">
              <a:extLst>
                <a:ext uri="{FF2B5EF4-FFF2-40B4-BE49-F238E27FC236}">
                  <a16:creationId xmlns:a16="http://schemas.microsoft.com/office/drawing/2014/main" id="{C3BC36F2-0182-4C42-B047-F8F8E901AA0F}"/>
                </a:ext>
              </a:extLst>
            </p:cNvPr>
            <p:cNvSpPr txBox="1"/>
            <p:nvPr/>
          </p:nvSpPr>
          <p:spPr>
            <a:xfrm>
              <a:off x="4458734" y="5803947"/>
              <a:ext cx="1047122" cy="369332"/>
            </a:xfrm>
            <a:prstGeom prst="rect">
              <a:avLst/>
            </a:prstGeom>
            <a:noFill/>
            <a:ln w="28575">
              <a:solidFill>
                <a:srgbClr val="7030A0"/>
              </a:solidFill>
            </a:ln>
          </p:spPr>
          <p:txBody>
            <a:bodyPr wrap="square" rtlCol="0">
              <a:spAutoFit/>
            </a:bodyPr>
            <a:lstStyle>
              <a:defPPr>
                <a:defRPr lang="en-US"/>
              </a:defPPr>
              <a:lvl1pPr algn="r"/>
            </a:lstStyle>
            <a:p>
              <a:pPr algn="ctr"/>
              <a:endParaRPr lang="en-US"/>
            </a:p>
          </p:txBody>
        </p:sp>
      </p:grpSp>
      <p:grpSp>
        <p:nvGrpSpPr>
          <p:cNvPr id="30" name="Group 29">
            <a:extLst>
              <a:ext uri="{FF2B5EF4-FFF2-40B4-BE49-F238E27FC236}">
                <a16:creationId xmlns:a16="http://schemas.microsoft.com/office/drawing/2014/main" id="{24E8BF36-7DD1-496C-B32E-B6D8173C9A51}"/>
              </a:ext>
            </a:extLst>
          </p:cNvPr>
          <p:cNvGrpSpPr/>
          <p:nvPr/>
        </p:nvGrpSpPr>
        <p:grpSpPr>
          <a:xfrm>
            <a:off x="841684" y="2365184"/>
            <a:ext cx="4664171" cy="3253850"/>
            <a:chOff x="841684" y="2365184"/>
            <a:chExt cx="4664171" cy="3253850"/>
          </a:xfrm>
        </p:grpSpPr>
        <p:sp>
          <p:nvSpPr>
            <p:cNvPr id="20" name="TextBox 19">
              <a:extLst>
                <a:ext uri="{FF2B5EF4-FFF2-40B4-BE49-F238E27FC236}">
                  <a16:creationId xmlns:a16="http://schemas.microsoft.com/office/drawing/2014/main" id="{03084A21-1B03-49B1-9643-409C67424FC6}"/>
                </a:ext>
              </a:extLst>
            </p:cNvPr>
            <p:cNvSpPr txBox="1"/>
            <p:nvPr/>
          </p:nvSpPr>
          <p:spPr>
            <a:xfrm>
              <a:off x="4458733" y="5249702"/>
              <a:ext cx="1047122" cy="369332"/>
            </a:xfrm>
            <a:prstGeom prst="rect">
              <a:avLst/>
            </a:prstGeom>
            <a:noFill/>
            <a:ln w="28575">
              <a:solidFill>
                <a:schemeClr val="accent1"/>
              </a:solidFill>
            </a:ln>
          </p:spPr>
          <p:txBody>
            <a:bodyPr wrap="square" rtlCol="0">
              <a:spAutoFit/>
            </a:bodyPr>
            <a:lstStyle>
              <a:defPPr>
                <a:defRPr lang="en-US"/>
              </a:defPPr>
              <a:lvl1pPr algn="r"/>
            </a:lstStyle>
            <a:p>
              <a:pPr algn="ctr"/>
              <a:endParaRPr lang="en-US"/>
            </a:p>
          </p:txBody>
        </p:sp>
        <p:sp>
          <p:nvSpPr>
            <p:cNvPr id="22" name="TextBox 21">
              <a:extLst>
                <a:ext uri="{FF2B5EF4-FFF2-40B4-BE49-F238E27FC236}">
                  <a16:creationId xmlns:a16="http://schemas.microsoft.com/office/drawing/2014/main" id="{B1643576-80F0-411D-B2E9-C12B36DD1CBC}"/>
                </a:ext>
              </a:extLst>
            </p:cNvPr>
            <p:cNvSpPr txBox="1"/>
            <p:nvPr/>
          </p:nvSpPr>
          <p:spPr>
            <a:xfrm>
              <a:off x="841684" y="2365184"/>
              <a:ext cx="374273" cy="911266"/>
            </a:xfrm>
            <a:prstGeom prst="rect">
              <a:avLst/>
            </a:prstGeom>
            <a:noFill/>
            <a:ln w="28575">
              <a:solidFill>
                <a:schemeClr val="accent1"/>
              </a:solidFill>
            </a:ln>
          </p:spPr>
          <p:txBody>
            <a:bodyPr wrap="square" rtlCol="0">
              <a:spAutoFit/>
            </a:bodyPr>
            <a:lstStyle>
              <a:defPPr>
                <a:defRPr lang="en-US"/>
              </a:defPPr>
              <a:lvl1pPr algn="r"/>
            </a:lstStyle>
            <a:p>
              <a:pPr algn="ctr"/>
              <a:endParaRPr lang="en-US"/>
            </a:p>
          </p:txBody>
        </p:sp>
        <p:sp>
          <p:nvSpPr>
            <p:cNvPr id="23" name="TextBox 22">
              <a:extLst>
                <a:ext uri="{FF2B5EF4-FFF2-40B4-BE49-F238E27FC236}">
                  <a16:creationId xmlns:a16="http://schemas.microsoft.com/office/drawing/2014/main" id="{A3EA4D3E-4CE1-4F73-B761-22A44434B1A3}"/>
                </a:ext>
              </a:extLst>
            </p:cNvPr>
            <p:cNvSpPr txBox="1"/>
            <p:nvPr/>
          </p:nvSpPr>
          <p:spPr>
            <a:xfrm>
              <a:off x="841684" y="3533835"/>
              <a:ext cx="374273" cy="274320"/>
            </a:xfrm>
            <a:prstGeom prst="rect">
              <a:avLst/>
            </a:prstGeom>
            <a:noFill/>
            <a:ln w="28575">
              <a:solidFill>
                <a:schemeClr val="accent1"/>
              </a:solidFill>
            </a:ln>
          </p:spPr>
          <p:txBody>
            <a:bodyPr wrap="square" rtlCol="0">
              <a:spAutoFit/>
            </a:bodyPr>
            <a:lstStyle>
              <a:defPPr>
                <a:defRPr lang="en-US"/>
              </a:defPPr>
              <a:lvl1pPr algn="r"/>
            </a:lstStyle>
            <a:p>
              <a:pPr algn="ctr"/>
              <a:endParaRPr lang="en-US"/>
            </a:p>
          </p:txBody>
        </p:sp>
      </p:grpSp>
      <p:sp>
        <p:nvSpPr>
          <p:cNvPr id="31" name="TextBox 30">
            <a:extLst>
              <a:ext uri="{FF2B5EF4-FFF2-40B4-BE49-F238E27FC236}">
                <a16:creationId xmlns:a16="http://schemas.microsoft.com/office/drawing/2014/main" id="{8994018D-2EFB-4ABF-B549-29AA59A57FB1}"/>
              </a:ext>
            </a:extLst>
          </p:cNvPr>
          <p:cNvSpPr txBox="1"/>
          <p:nvPr/>
        </p:nvSpPr>
        <p:spPr>
          <a:xfrm>
            <a:off x="841684" y="3259007"/>
            <a:ext cx="374273" cy="274320"/>
          </a:xfrm>
          <a:prstGeom prst="rect">
            <a:avLst/>
          </a:prstGeom>
          <a:noFill/>
          <a:ln w="28575">
            <a:solidFill>
              <a:schemeClr val="accent4"/>
            </a:solidFill>
          </a:ln>
        </p:spPr>
        <p:txBody>
          <a:bodyPr wrap="square" rtlCol="0">
            <a:spAutoFit/>
          </a:bodyPr>
          <a:lstStyle>
            <a:defPPr>
              <a:defRPr lang="en-US"/>
            </a:defPPr>
            <a:lvl1pPr algn="r"/>
          </a:lstStyle>
          <a:p>
            <a:pPr algn="ctr"/>
            <a:endParaRPr lang="en-US"/>
          </a:p>
        </p:txBody>
      </p:sp>
      <p:sp>
        <p:nvSpPr>
          <p:cNvPr id="32" name="TextBox 31">
            <a:extLst>
              <a:ext uri="{FF2B5EF4-FFF2-40B4-BE49-F238E27FC236}">
                <a16:creationId xmlns:a16="http://schemas.microsoft.com/office/drawing/2014/main" id="{1FE3D436-E2A2-4F39-8C1A-9B3317E4E7DA}"/>
              </a:ext>
            </a:extLst>
          </p:cNvPr>
          <p:cNvSpPr txBox="1"/>
          <p:nvPr/>
        </p:nvSpPr>
        <p:spPr>
          <a:xfrm>
            <a:off x="5394634" y="4863587"/>
            <a:ext cx="901391" cy="369332"/>
          </a:xfrm>
          <a:prstGeom prst="rect">
            <a:avLst/>
          </a:prstGeom>
          <a:noFill/>
          <a:ln w="28575">
            <a:solidFill>
              <a:schemeClr val="accent4"/>
            </a:solidFill>
          </a:ln>
        </p:spPr>
        <p:txBody>
          <a:bodyPr wrap="square" rtlCol="0">
            <a:spAutoFit/>
          </a:bodyPr>
          <a:lstStyle>
            <a:defPPr>
              <a:defRPr lang="en-US"/>
            </a:defPPr>
            <a:lvl1pPr algn="r"/>
          </a:lstStyle>
          <a:p>
            <a:pPr algn="ctr"/>
            <a:endParaRPr lang="en-US"/>
          </a:p>
        </p:txBody>
      </p:sp>
      <p:sp>
        <p:nvSpPr>
          <p:cNvPr id="33" name="TextBox 32">
            <a:extLst>
              <a:ext uri="{FF2B5EF4-FFF2-40B4-BE49-F238E27FC236}">
                <a16:creationId xmlns:a16="http://schemas.microsoft.com/office/drawing/2014/main" id="{71A71FE6-951A-4D8D-868D-84D51FF303D1}"/>
              </a:ext>
            </a:extLst>
          </p:cNvPr>
          <p:cNvSpPr txBox="1"/>
          <p:nvPr/>
        </p:nvSpPr>
        <p:spPr>
          <a:xfrm>
            <a:off x="3408178" y="2594819"/>
            <a:ext cx="1715945" cy="923330"/>
          </a:xfrm>
          <a:prstGeom prst="rect">
            <a:avLst/>
          </a:prstGeom>
          <a:solidFill>
            <a:srgbClr val="FFFFFF">
              <a:alpha val="74902"/>
            </a:srgbClr>
          </a:solidFill>
          <a:ln w="28575">
            <a:solidFill>
              <a:schemeClr val="bg2">
                <a:lumMod val="75000"/>
              </a:schemeClr>
            </a:solidFill>
          </a:ln>
        </p:spPr>
        <p:txBody>
          <a:bodyPr wrap="square" rtlCol="0">
            <a:spAutoFit/>
          </a:bodyPr>
          <a:lstStyle>
            <a:defPPr>
              <a:defRPr lang="en-US"/>
            </a:defPPr>
            <a:lvl1pPr algn="r"/>
          </a:lstStyle>
          <a:p>
            <a:pPr algn="ctr"/>
            <a:r>
              <a:rPr lang="en-US" dirty="0"/>
              <a:t>Check that info matches </a:t>
            </a:r>
          </a:p>
          <a:p>
            <a:pPr algn="ctr"/>
            <a:r>
              <a:rPr lang="en-US" dirty="0"/>
              <a:t>GAR Plant List</a:t>
            </a:r>
          </a:p>
        </p:txBody>
      </p:sp>
      <p:pic>
        <p:nvPicPr>
          <p:cNvPr id="15" name="Audio 14">
            <a:hlinkClick r:id="" action="ppaction://media"/>
            <a:extLst>
              <a:ext uri="{FF2B5EF4-FFF2-40B4-BE49-F238E27FC236}">
                <a16:creationId xmlns:a16="http://schemas.microsoft.com/office/drawing/2014/main" id="{CDBD4F55-6182-4C35-A7FA-379C7A398E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3745911"/>
      </p:ext>
    </p:extLst>
  </p:cSld>
  <p:clrMapOvr>
    <a:masterClrMapping/>
  </p:clrMapOvr>
  <mc:AlternateContent xmlns:mc="http://schemas.openxmlformats.org/markup-compatibility/2006" xmlns:p14="http://schemas.microsoft.com/office/powerpoint/2010/main">
    <mc:Choice Requires="p14">
      <p:transition spd="slow" p14:dur="2000" advTm="67525"/>
    </mc:Choice>
    <mc:Fallback xmlns="">
      <p:transition spd="slow" advTm="6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5"/>
                </p:tgtEl>
              </p:cMediaNode>
            </p:audio>
          </p:childTnLst>
        </p:cTn>
      </p:par>
    </p:tnLst>
    <p:bldLst>
      <p:bldP spid="18" grpId="0" animBg="1"/>
      <p:bldP spid="29" grpId="0" animBg="1"/>
      <p:bldP spid="31"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D452-5669-4276-A7CF-4F999275C6E2}"/>
              </a:ext>
            </a:extLst>
          </p:cNvPr>
          <p:cNvSpPr>
            <a:spLocks noGrp="1"/>
          </p:cNvSpPr>
          <p:nvPr>
            <p:ph type="title"/>
          </p:nvPr>
        </p:nvSpPr>
        <p:spPr>
          <a:xfrm>
            <a:off x="628650" y="365127"/>
            <a:ext cx="7886700" cy="441698"/>
          </a:xfrm>
        </p:spPr>
        <p:txBody>
          <a:bodyPr>
            <a:normAutofit fontScale="90000"/>
          </a:bodyPr>
          <a:lstStyle/>
          <a:p>
            <a:r>
              <a:rPr lang="en-US" dirty="0"/>
              <a:t>GAR PLANT LIST</a:t>
            </a:r>
          </a:p>
        </p:txBody>
      </p:sp>
      <p:pic>
        <p:nvPicPr>
          <p:cNvPr id="6" name="Picture 5">
            <a:extLst>
              <a:ext uri="{FF2B5EF4-FFF2-40B4-BE49-F238E27FC236}">
                <a16:creationId xmlns:a16="http://schemas.microsoft.com/office/drawing/2014/main" id="{8A035EA1-DB39-477A-AA47-9FB1D0208A9B}"/>
              </a:ext>
            </a:extLst>
          </p:cNvPr>
          <p:cNvPicPr>
            <a:picLocks noChangeAspect="1"/>
          </p:cNvPicPr>
          <p:nvPr/>
        </p:nvPicPr>
        <p:blipFill>
          <a:blip r:embed="rId5"/>
          <a:stretch>
            <a:fillRect/>
          </a:stretch>
        </p:blipFill>
        <p:spPr>
          <a:xfrm>
            <a:off x="376517" y="3506986"/>
            <a:ext cx="8390965" cy="21683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D688CBF-DDAE-44D6-8673-0548970D2AC8}"/>
              </a:ext>
            </a:extLst>
          </p:cNvPr>
          <p:cNvPicPr>
            <a:picLocks noChangeAspect="1"/>
          </p:cNvPicPr>
          <p:nvPr/>
        </p:nvPicPr>
        <p:blipFill>
          <a:blip r:embed="rId6"/>
          <a:stretch>
            <a:fillRect/>
          </a:stretch>
        </p:blipFill>
        <p:spPr>
          <a:xfrm>
            <a:off x="376517" y="909159"/>
            <a:ext cx="8390965" cy="2274554"/>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6AA64F4-7A5B-4EFC-B6AF-64E55E00D3D9}"/>
              </a:ext>
            </a:extLst>
          </p:cNvPr>
          <p:cNvSpPr/>
          <p:nvPr/>
        </p:nvSpPr>
        <p:spPr>
          <a:xfrm>
            <a:off x="376517" y="5860002"/>
            <a:ext cx="7939144" cy="923330"/>
          </a:xfrm>
          <a:prstGeom prst="rect">
            <a:avLst/>
          </a:prstGeom>
        </p:spPr>
        <p:txBody>
          <a:bodyPr wrap="square">
            <a:spAutoFit/>
          </a:bodyPr>
          <a:lstStyle/>
          <a:p>
            <a:pPr marL="285750" indent="-285750" fontAlgn="base">
              <a:buFont typeface="Arial" panose="020B0604020202020204" pitchFamily="34" charset="0"/>
              <a:buChar char="•"/>
            </a:pPr>
            <a:r>
              <a:rPr lang="en-US" dirty="0"/>
              <a:t>Native vegetation not on GAR plant list or nativeplantcenter.net, require two references in current publication to support designation.</a:t>
            </a:r>
          </a:p>
          <a:p>
            <a:pPr marL="285750" indent="-285750" fontAlgn="base">
              <a:buFont typeface="Arial" panose="020B0604020202020204" pitchFamily="34" charset="0"/>
              <a:buChar char="•"/>
            </a:pPr>
            <a:r>
              <a:rPr lang="en-US" dirty="0"/>
              <a:t>No proposed invasive plant species permitted, no credit for invasives </a:t>
            </a:r>
          </a:p>
        </p:txBody>
      </p:sp>
      <p:pic>
        <p:nvPicPr>
          <p:cNvPr id="5" name="Audio 4">
            <a:hlinkClick r:id="" action="ppaction://media"/>
            <a:extLst>
              <a:ext uri="{FF2B5EF4-FFF2-40B4-BE49-F238E27FC236}">
                <a16:creationId xmlns:a16="http://schemas.microsoft.com/office/drawing/2014/main" id="{9B50B3C5-17EC-470F-9CF0-02B17F5A71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7580692"/>
      </p:ext>
    </p:extLst>
  </p:cSld>
  <p:clrMapOvr>
    <a:masterClrMapping/>
  </p:clrMapOvr>
  <mc:AlternateContent xmlns:mc="http://schemas.openxmlformats.org/markup-compatibility/2006" xmlns:p14="http://schemas.microsoft.com/office/powerpoint/2010/main">
    <mc:Choice Requires="p14">
      <p:transition spd="slow" p14:dur="2000" advTm="29885"/>
    </mc:Choice>
    <mc:Fallback xmlns="">
      <p:transition spd="slow" advTm="2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D7C6-0B71-4748-BA2B-64F29615EC3C}"/>
              </a:ext>
            </a:extLst>
          </p:cNvPr>
          <p:cNvSpPr>
            <a:spLocks noGrp="1"/>
          </p:cNvSpPr>
          <p:nvPr>
            <p:ph type="title"/>
          </p:nvPr>
        </p:nvSpPr>
        <p:spPr>
          <a:xfrm>
            <a:off x="628650" y="365126"/>
            <a:ext cx="7886700" cy="426951"/>
          </a:xfrm>
        </p:spPr>
        <p:txBody>
          <a:bodyPr>
            <a:normAutofit fontScale="90000"/>
          </a:bodyPr>
          <a:lstStyle/>
          <a:p>
            <a:r>
              <a:rPr lang="en-US" dirty="0"/>
              <a:t>EXAMPLE PLAN 1- PLANTING PLAN (B1-B3)</a:t>
            </a:r>
          </a:p>
        </p:txBody>
      </p:sp>
      <p:sp>
        <p:nvSpPr>
          <p:cNvPr id="3" name="Content Placeholder 2">
            <a:extLst>
              <a:ext uri="{FF2B5EF4-FFF2-40B4-BE49-F238E27FC236}">
                <a16:creationId xmlns:a16="http://schemas.microsoft.com/office/drawing/2014/main" id="{4629BF88-E0D7-41A6-A38D-35A328B26B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6D575C-082A-43E2-874A-DDAC51C36EDA}"/>
              </a:ext>
            </a:extLst>
          </p:cNvPr>
          <p:cNvPicPr>
            <a:picLocks noChangeAspect="1"/>
          </p:cNvPicPr>
          <p:nvPr/>
        </p:nvPicPr>
        <p:blipFill>
          <a:blip r:embed="rId5"/>
          <a:stretch>
            <a:fillRect/>
          </a:stretch>
        </p:blipFill>
        <p:spPr>
          <a:xfrm>
            <a:off x="138508" y="897622"/>
            <a:ext cx="8929991" cy="5955258"/>
          </a:xfrm>
          <a:prstGeom prst="rect">
            <a:avLst/>
          </a:prstGeom>
        </p:spPr>
      </p:pic>
      <p:grpSp>
        <p:nvGrpSpPr>
          <p:cNvPr id="14" name="Group 13">
            <a:extLst>
              <a:ext uri="{FF2B5EF4-FFF2-40B4-BE49-F238E27FC236}">
                <a16:creationId xmlns:a16="http://schemas.microsoft.com/office/drawing/2014/main" id="{C27B3326-E733-4402-8ED1-367B68F38FC7}"/>
              </a:ext>
            </a:extLst>
          </p:cNvPr>
          <p:cNvGrpSpPr/>
          <p:nvPr/>
        </p:nvGrpSpPr>
        <p:grpSpPr>
          <a:xfrm>
            <a:off x="5975191" y="1039260"/>
            <a:ext cx="3030301" cy="5678246"/>
            <a:chOff x="5975191" y="1039260"/>
            <a:chExt cx="3030301" cy="5678246"/>
          </a:xfrm>
        </p:grpSpPr>
        <p:grpSp>
          <p:nvGrpSpPr>
            <p:cNvPr id="5" name="Group 4">
              <a:extLst>
                <a:ext uri="{FF2B5EF4-FFF2-40B4-BE49-F238E27FC236}">
                  <a16:creationId xmlns:a16="http://schemas.microsoft.com/office/drawing/2014/main" id="{AB307E3D-BBA3-4376-B163-59F37A04D83A}"/>
                </a:ext>
              </a:extLst>
            </p:cNvPr>
            <p:cNvGrpSpPr/>
            <p:nvPr/>
          </p:nvGrpSpPr>
          <p:grpSpPr>
            <a:xfrm>
              <a:off x="5975191" y="1039260"/>
              <a:ext cx="3030301" cy="5678246"/>
              <a:chOff x="5975191" y="1039260"/>
              <a:chExt cx="3030301" cy="5678246"/>
            </a:xfrm>
          </p:grpSpPr>
          <p:sp>
            <p:nvSpPr>
              <p:cNvPr id="6" name="Rectangle 5">
                <a:extLst>
                  <a:ext uri="{FF2B5EF4-FFF2-40B4-BE49-F238E27FC236}">
                    <a16:creationId xmlns:a16="http://schemas.microsoft.com/office/drawing/2014/main" id="{245526A1-7DC2-40DF-9386-2C1C8F9C01C0}"/>
                  </a:ext>
                </a:extLst>
              </p:cNvPr>
              <p:cNvSpPr/>
              <p:nvPr/>
            </p:nvSpPr>
            <p:spPr>
              <a:xfrm>
                <a:off x="8452343" y="1039260"/>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18E05E-B700-4FE3-8753-144BAC4A9696}"/>
                  </a:ext>
                </a:extLst>
              </p:cNvPr>
              <p:cNvSpPr/>
              <p:nvPr/>
            </p:nvSpPr>
            <p:spPr>
              <a:xfrm>
                <a:off x="8515350" y="3429001"/>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8" name="Oval 7">
                <a:extLst>
                  <a:ext uri="{FF2B5EF4-FFF2-40B4-BE49-F238E27FC236}">
                    <a16:creationId xmlns:a16="http://schemas.microsoft.com/office/drawing/2014/main" id="{2973C000-595B-4800-93D6-79D9F8889682}"/>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9" name="TextBox 8">
                <a:extLst>
                  <a:ext uri="{FF2B5EF4-FFF2-40B4-BE49-F238E27FC236}">
                    <a16:creationId xmlns:a16="http://schemas.microsoft.com/office/drawing/2014/main" id="{B82DD7F9-EFB8-4163-8D0E-FF39F207577A}"/>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0" name="Rectangle 9">
                <a:extLst>
                  <a:ext uri="{FF2B5EF4-FFF2-40B4-BE49-F238E27FC236}">
                    <a16:creationId xmlns:a16="http://schemas.microsoft.com/office/drawing/2014/main" id="{DBD04543-32A5-4C09-8C20-70DE58AE6D9B}"/>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1" name="Rectangle 10">
                <a:extLst>
                  <a:ext uri="{FF2B5EF4-FFF2-40B4-BE49-F238E27FC236}">
                    <a16:creationId xmlns:a16="http://schemas.microsoft.com/office/drawing/2014/main" id="{E8A7DCD2-90C2-4887-B742-EBBEB56815D6}"/>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A06C7E8D-F7F0-4A14-A914-420761545DAA}"/>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3" name="Rectangle 12">
              <a:extLst>
                <a:ext uri="{FF2B5EF4-FFF2-40B4-BE49-F238E27FC236}">
                  <a16:creationId xmlns:a16="http://schemas.microsoft.com/office/drawing/2014/main" id="{2BEA689F-E2FC-4E05-BDBB-7AA5C94D5412}"/>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9" name="TextBox 18">
            <a:extLst>
              <a:ext uri="{FF2B5EF4-FFF2-40B4-BE49-F238E27FC236}">
                <a16:creationId xmlns:a16="http://schemas.microsoft.com/office/drawing/2014/main" id="{81329BC8-8AD0-4059-B111-3E7EAA5BA8CF}"/>
              </a:ext>
            </a:extLst>
          </p:cNvPr>
          <p:cNvSpPr txBox="1"/>
          <p:nvPr/>
        </p:nvSpPr>
        <p:spPr>
          <a:xfrm>
            <a:off x="768191" y="5394573"/>
            <a:ext cx="1176723" cy="1134628"/>
          </a:xfrm>
          <a:prstGeom prst="rect">
            <a:avLst/>
          </a:prstGeom>
          <a:noFill/>
          <a:ln w="9525">
            <a:solidFill>
              <a:srgbClr val="7030A0"/>
            </a:solidFill>
          </a:ln>
        </p:spPr>
        <p:txBody>
          <a:bodyPr wrap="square" rtlCol="0">
            <a:spAutoFit/>
          </a:bodyPr>
          <a:lstStyle>
            <a:defPPr>
              <a:defRPr lang="en-US"/>
            </a:defPPr>
            <a:lvl1pPr algn="r"/>
          </a:lstStyle>
          <a:p>
            <a:pPr algn="ctr"/>
            <a:endParaRPr lang="en-US"/>
          </a:p>
        </p:txBody>
      </p:sp>
      <p:pic>
        <p:nvPicPr>
          <p:cNvPr id="15" name="Audio 14">
            <a:hlinkClick r:id="" action="ppaction://media"/>
            <a:extLst>
              <a:ext uri="{FF2B5EF4-FFF2-40B4-BE49-F238E27FC236}">
                <a16:creationId xmlns:a16="http://schemas.microsoft.com/office/drawing/2014/main" id="{463F8E9B-4E1E-4DAD-B382-B069EFD205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2202336"/>
      </p:ext>
    </p:extLst>
  </p:cSld>
  <p:clrMapOvr>
    <a:masterClrMapping/>
  </p:clrMapOvr>
  <mc:AlternateContent xmlns:mc="http://schemas.openxmlformats.org/markup-compatibility/2006" xmlns:p14="http://schemas.microsoft.com/office/powerpoint/2010/main">
    <mc:Choice Requires="p14">
      <p:transition spd="slow" p14:dur="2000" advTm="8173"/>
    </mc:Choice>
    <mc:Fallback xmlns="">
      <p:transition spd="slow" advTm="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D7C6-0B71-4748-BA2B-64F29615EC3C}"/>
              </a:ext>
            </a:extLst>
          </p:cNvPr>
          <p:cNvSpPr>
            <a:spLocks noGrp="1"/>
          </p:cNvSpPr>
          <p:nvPr>
            <p:ph type="title"/>
          </p:nvPr>
        </p:nvSpPr>
        <p:spPr>
          <a:xfrm>
            <a:off x="628650" y="365126"/>
            <a:ext cx="7886700" cy="426951"/>
          </a:xfrm>
        </p:spPr>
        <p:txBody>
          <a:bodyPr>
            <a:normAutofit fontScale="90000"/>
          </a:bodyPr>
          <a:lstStyle/>
          <a:p>
            <a:r>
              <a:rPr lang="en-US" dirty="0"/>
              <a:t>EXAMPLE PLAN 1- PLANTING PLAN (B1-B3)</a:t>
            </a:r>
          </a:p>
        </p:txBody>
      </p:sp>
      <p:sp>
        <p:nvSpPr>
          <p:cNvPr id="3" name="Content Placeholder 2">
            <a:extLst>
              <a:ext uri="{FF2B5EF4-FFF2-40B4-BE49-F238E27FC236}">
                <a16:creationId xmlns:a16="http://schemas.microsoft.com/office/drawing/2014/main" id="{4629BF88-E0D7-41A6-A38D-35A328B26BEA}"/>
              </a:ext>
            </a:extLst>
          </p:cNvPr>
          <p:cNvSpPr>
            <a:spLocks noGrp="1"/>
          </p:cNvSpPr>
          <p:nvPr>
            <p:ph idx="1"/>
          </p:nvPr>
        </p:nvSpPr>
        <p:spPr/>
        <p:txBody>
          <a:bodyPr/>
          <a:lstStyle/>
          <a:p>
            <a:endParaRPr lang="en-US"/>
          </a:p>
        </p:txBody>
      </p:sp>
      <p:pic>
        <p:nvPicPr>
          <p:cNvPr id="17" name="Picture 16">
            <a:extLst>
              <a:ext uri="{FF2B5EF4-FFF2-40B4-BE49-F238E27FC236}">
                <a16:creationId xmlns:a16="http://schemas.microsoft.com/office/drawing/2014/main" id="{94F370D5-C3A1-4247-9FB5-EB27DF409638}"/>
              </a:ext>
            </a:extLst>
          </p:cNvPr>
          <p:cNvPicPr>
            <a:picLocks noChangeAspect="1"/>
          </p:cNvPicPr>
          <p:nvPr/>
        </p:nvPicPr>
        <p:blipFill rotWithShape="1">
          <a:blip r:embed="rId6"/>
          <a:srcRect l="7655" t="74568" r="79665" b="7327"/>
          <a:stretch/>
        </p:blipFill>
        <p:spPr>
          <a:xfrm>
            <a:off x="2017719" y="1723508"/>
            <a:ext cx="5015531" cy="4775557"/>
          </a:xfrm>
          <a:prstGeom prst="rect">
            <a:avLst/>
          </a:prstGeom>
          <a:ln w="38100">
            <a:solidFill>
              <a:srgbClr val="7030A0"/>
            </a:solid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92E71FB8-91F3-4D17-B88E-814953834425}"/>
              </a:ext>
            </a:extLst>
          </p:cNvPr>
          <p:cNvGrpSpPr/>
          <p:nvPr/>
        </p:nvGrpSpPr>
        <p:grpSpPr>
          <a:xfrm>
            <a:off x="4754880" y="1931721"/>
            <a:ext cx="3119093" cy="1310733"/>
            <a:chOff x="3070899" y="3104127"/>
            <a:chExt cx="3119093" cy="1045956"/>
          </a:xfrm>
        </p:grpSpPr>
        <p:sp>
          <p:nvSpPr>
            <p:cNvPr id="32" name="TextBox 31">
              <a:extLst>
                <a:ext uri="{FF2B5EF4-FFF2-40B4-BE49-F238E27FC236}">
                  <a16:creationId xmlns:a16="http://schemas.microsoft.com/office/drawing/2014/main" id="{4D0FAE61-D520-47CC-9019-04F60FB1BEC7}"/>
                </a:ext>
              </a:extLst>
            </p:cNvPr>
            <p:cNvSpPr txBox="1"/>
            <p:nvPr/>
          </p:nvSpPr>
          <p:spPr>
            <a:xfrm>
              <a:off x="3498291" y="3104127"/>
              <a:ext cx="2691701" cy="736811"/>
            </a:xfrm>
            <a:prstGeom prst="rect">
              <a:avLst/>
            </a:prstGeom>
            <a:solidFill>
              <a:srgbClr val="FFFFFF">
                <a:alpha val="74902"/>
              </a:srgbClr>
            </a:solidFill>
            <a:ln w="28575">
              <a:solidFill>
                <a:schemeClr val="accent5"/>
              </a:solidFill>
            </a:ln>
          </p:spPr>
          <p:txBody>
            <a:bodyPr wrap="square" rtlCol="0">
              <a:spAutoFit/>
            </a:bodyPr>
            <a:lstStyle>
              <a:defPPr>
                <a:defRPr lang="en-US"/>
              </a:defPPr>
              <a:lvl1pPr algn="r"/>
            </a:lstStyle>
            <a:p>
              <a:pPr algn="ctr"/>
              <a:r>
                <a:rPr lang="en-US" dirty="0"/>
                <a:t>Hatching for perennials/groundcover okay</a:t>
              </a:r>
            </a:p>
          </p:txBody>
        </p:sp>
        <p:cxnSp>
          <p:nvCxnSpPr>
            <p:cNvPr id="34" name="Straight Arrow Connector 33">
              <a:extLst>
                <a:ext uri="{FF2B5EF4-FFF2-40B4-BE49-F238E27FC236}">
                  <a16:creationId xmlns:a16="http://schemas.microsoft.com/office/drawing/2014/main" id="{67EBF37C-55C0-48EE-A1AD-3B562EC2BB01}"/>
                </a:ext>
              </a:extLst>
            </p:cNvPr>
            <p:cNvCxnSpPr>
              <a:cxnSpLocks/>
              <a:stCxn id="32" idx="1"/>
            </p:cNvCxnSpPr>
            <p:nvPr/>
          </p:nvCxnSpPr>
          <p:spPr>
            <a:xfrm flipH="1">
              <a:off x="3070899" y="3472533"/>
              <a:ext cx="427392" cy="67755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081E3F8-5166-4141-8C73-EE62EEF5683E}"/>
              </a:ext>
            </a:extLst>
          </p:cNvPr>
          <p:cNvGrpSpPr/>
          <p:nvPr/>
        </p:nvGrpSpPr>
        <p:grpSpPr>
          <a:xfrm>
            <a:off x="534297" y="4338926"/>
            <a:ext cx="4406183" cy="1363125"/>
            <a:chOff x="2382299" y="5399817"/>
            <a:chExt cx="4406183" cy="1363125"/>
          </a:xfrm>
        </p:grpSpPr>
        <p:sp>
          <p:nvSpPr>
            <p:cNvPr id="38" name="TextBox 37">
              <a:extLst>
                <a:ext uri="{FF2B5EF4-FFF2-40B4-BE49-F238E27FC236}">
                  <a16:creationId xmlns:a16="http://schemas.microsoft.com/office/drawing/2014/main" id="{527FDAD7-97CC-46F4-94B8-B31568C53607}"/>
                </a:ext>
              </a:extLst>
            </p:cNvPr>
            <p:cNvSpPr txBox="1"/>
            <p:nvPr/>
          </p:nvSpPr>
          <p:spPr>
            <a:xfrm>
              <a:off x="5356183" y="6387385"/>
              <a:ext cx="1432299" cy="375557"/>
            </a:xfrm>
            <a:prstGeom prst="rect">
              <a:avLst/>
            </a:prstGeom>
            <a:noFill/>
            <a:ln w="28575">
              <a:solidFill>
                <a:schemeClr val="accent5"/>
              </a:solidFill>
            </a:ln>
          </p:spPr>
          <p:txBody>
            <a:bodyPr wrap="square" rtlCol="0">
              <a:spAutoFit/>
            </a:bodyPr>
            <a:lstStyle/>
            <a:p>
              <a:endParaRPr lang="en-US" sz="900"/>
            </a:p>
          </p:txBody>
        </p:sp>
        <p:sp>
          <p:nvSpPr>
            <p:cNvPr id="39" name="TextBox 38">
              <a:extLst>
                <a:ext uri="{FF2B5EF4-FFF2-40B4-BE49-F238E27FC236}">
                  <a16:creationId xmlns:a16="http://schemas.microsoft.com/office/drawing/2014/main" id="{9FBD4B4F-BA25-46DE-A979-BB08B79EA2C1}"/>
                </a:ext>
              </a:extLst>
            </p:cNvPr>
            <p:cNvSpPr txBox="1"/>
            <p:nvPr/>
          </p:nvSpPr>
          <p:spPr>
            <a:xfrm>
              <a:off x="2382299" y="5399817"/>
              <a:ext cx="1113807" cy="1200329"/>
            </a:xfrm>
            <a:prstGeom prst="rect">
              <a:avLst/>
            </a:prstGeom>
            <a:solidFill>
              <a:srgbClr val="FFFFFF">
                <a:alpha val="74902"/>
              </a:srgbClr>
            </a:solidFill>
            <a:ln w="28575">
              <a:solidFill>
                <a:schemeClr val="accent5"/>
              </a:solidFill>
            </a:ln>
          </p:spPr>
          <p:txBody>
            <a:bodyPr wrap="square" rtlCol="0">
              <a:spAutoFit/>
            </a:bodyPr>
            <a:lstStyle>
              <a:defPPr>
                <a:defRPr lang="en-US"/>
              </a:defPPr>
              <a:lvl1pPr algn="r"/>
            </a:lstStyle>
            <a:p>
              <a:pPr algn="ctr"/>
              <a:r>
                <a:rPr lang="en-US" dirty="0"/>
                <a:t>Category</a:t>
              </a:r>
            </a:p>
            <a:p>
              <a:pPr algn="ctr"/>
              <a:r>
                <a:rPr lang="en-US" dirty="0"/>
                <a:t>Quantity</a:t>
              </a:r>
            </a:p>
            <a:p>
              <a:pPr algn="ctr"/>
              <a:r>
                <a:rPr lang="en-US" dirty="0"/>
                <a:t>Name</a:t>
              </a:r>
            </a:p>
            <a:p>
              <a:pPr algn="ctr"/>
              <a:r>
                <a:rPr lang="en-US" dirty="0"/>
                <a:t>Size</a:t>
              </a:r>
            </a:p>
          </p:txBody>
        </p:sp>
        <p:cxnSp>
          <p:nvCxnSpPr>
            <p:cNvPr id="40" name="Straight Arrow Connector 39">
              <a:extLst>
                <a:ext uri="{FF2B5EF4-FFF2-40B4-BE49-F238E27FC236}">
                  <a16:creationId xmlns:a16="http://schemas.microsoft.com/office/drawing/2014/main" id="{417F5AAB-8A20-4800-BF38-AADD4465AD4B}"/>
                </a:ext>
              </a:extLst>
            </p:cNvPr>
            <p:cNvCxnSpPr>
              <a:cxnSpLocks/>
              <a:stCxn id="39" idx="3"/>
              <a:endCxn id="38" idx="1"/>
            </p:cNvCxnSpPr>
            <p:nvPr/>
          </p:nvCxnSpPr>
          <p:spPr>
            <a:xfrm>
              <a:off x="3496106" y="5999982"/>
              <a:ext cx="1860077" cy="575182"/>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31EDF4CE-C99D-4C29-B3EF-6D5A8C98B0DE}"/>
              </a:ext>
            </a:extLst>
          </p:cNvPr>
          <p:cNvSpPr txBox="1"/>
          <p:nvPr/>
        </p:nvSpPr>
        <p:spPr>
          <a:xfrm>
            <a:off x="7200619" y="3430805"/>
            <a:ext cx="1867880" cy="2031325"/>
          </a:xfrm>
          <a:prstGeom prst="rect">
            <a:avLst/>
          </a:prstGeom>
          <a:solidFill>
            <a:srgbClr val="FFFFFF">
              <a:alpha val="74902"/>
            </a:srgbClr>
          </a:solidFill>
          <a:ln w="28575">
            <a:solidFill>
              <a:schemeClr val="accent3"/>
            </a:solidFill>
          </a:ln>
        </p:spPr>
        <p:txBody>
          <a:bodyPr wrap="square" rtlCol="0">
            <a:spAutoFit/>
          </a:bodyPr>
          <a:lstStyle>
            <a:defPPr>
              <a:defRPr lang="en-US"/>
            </a:defPPr>
            <a:lvl1pPr algn="r"/>
          </a:lstStyle>
          <a:p>
            <a:pPr algn="ctr"/>
            <a:r>
              <a:rPr lang="en-US" dirty="0"/>
              <a:t>Check plant spacing and plant area match</a:t>
            </a:r>
          </a:p>
          <a:p>
            <a:pPr algn="ctr"/>
            <a:r>
              <a:rPr lang="en-US" dirty="0"/>
              <a:t>Ex. 137 </a:t>
            </a:r>
            <a:r>
              <a:rPr lang="en-US" dirty="0" err="1"/>
              <a:t>carex</a:t>
            </a:r>
            <a:r>
              <a:rPr lang="en-US" dirty="0"/>
              <a:t> @12” OC needs ≈137 sf</a:t>
            </a:r>
          </a:p>
        </p:txBody>
      </p:sp>
      <p:pic>
        <p:nvPicPr>
          <p:cNvPr id="4" name="Audio 3">
            <a:hlinkClick r:id="" action="ppaction://media"/>
            <a:extLst>
              <a:ext uri="{FF2B5EF4-FFF2-40B4-BE49-F238E27FC236}">
                <a16:creationId xmlns:a16="http://schemas.microsoft.com/office/drawing/2014/main" id="{6EBBA431-52E8-40E0-B88E-FD6D4C1D4E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4912542"/>
      </p:ext>
    </p:extLst>
  </p:cSld>
  <p:clrMapOvr>
    <a:masterClrMapping/>
  </p:clrMapOvr>
  <mc:AlternateContent xmlns:mc="http://schemas.openxmlformats.org/markup-compatibility/2006" xmlns:p14="http://schemas.microsoft.com/office/powerpoint/2010/main">
    <mc:Choice Requires="p14">
      <p:transition spd="slow" p14:dur="2000" advTm="47254"/>
    </mc:Choice>
    <mc:Fallback xmlns="">
      <p:transition spd="slow" advTm="4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73F6-218C-4520-BA07-955E9A93C5D7}"/>
              </a:ext>
            </a:extLst>
          </p:cNvPr>
          <p:cNvSpPr>
            <a:spLocks noGrp="1"/>
          </p:cNvSpPr>
          <p:nvPr>
            <p:ph type="title"/>
          </p:nvPr>
        </p:nvSpPr>
        <p:spPr>
          <a:xfrm>
            <a:off x="609600" y="274638"/>
            <a:ext cx="8077200" cy="1143000"/>
          </a:xfrm>
        </p:spPr>
        <p:txBody>
          <a:bodyPr/>
          <a:lstStyle/>
          <a:p>
            <a:r>
              <a:rPr lang="en-US"/>
              <a:t>GAR Project Types</a:t>
            </a:r>
          </a:p>
        </p:txBody>
      </p:sp>
      <p:graphicFrame>
        <p:nvGraphicFramePr>
          <p:cNvPr id="5" name="Content Placeholder 3">
            <a:extLst>
              <a:ext uri="{FF2B5EF4-FFF2-40B4-BE49-F238E27FC236}">
                <a16:creationId xmlns:a16="http://schemas.microsoft.com/office/drawing/2014/main" id="{98881B20-5789-4942-AF61-0FEC9131B020}"/>
              </a:ext>
            </a:extLst>
          </p:cNvPr>
          <p:cNvGraphicFramePr>
            <a:graphicFrameLocks noGrp="1"/>
          </p:cNvGraphicFramePr>
          <p:nvPr>
            <p:ph idx="1"/>
            <p:extLst>
              <p:ext uri="{D42A27DB-BD31-4B8C-83A1-F6EECF244321}">
                <p14:modId xmlns:p14="http://schemas.microsoft.com/office/powerpoint/2010/main" val="1123537590"/>
              </p:ext>
            </p:extLst>
          </p:nvPr>
        </p:nvGraphicFramePr>
        <p:xfrm>
          <a:off x="457200" y="1600201"/>
          <a:ext cx="8229600" cy="3041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D086B8E-C1E3-4677-9966-99B8BB5944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6735810"/>
      </p:ext>
    </p:extLst>
  </p:cSld>
  <p:clrMapOvr>
    <a:masterClrMapping/>
  </p:clrMapOvr>
  <mc:AlternateContent xmlns:mc="http://schemas.openxmlformats.org/markup-compatibility/2006" xmlns:p14="http://schemas.microsoft.com/office/powerpoint/2010/main">
    <mc:Choice Requires="p14">
      <p:transition spd="slow" p14:dur="2000" advTm="15906"/>
    </mc:Choice>
    <mc:Fallback xmlns="">
      <p:transition spd="slow" advTm="1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22E5B3-5AB9-474C-BA73-74E73525BADA}"/>
              </a:ext>
            </a:extLst>
          </p:cNvPr>
          <p:cNvSpPr>
            <a:spLocks noGrp="1"/>
          </p:cNvSpPr>
          <p:nvPr>
            <p:ph type="title"/>
          </p:nvPr>
        </p:nvSpPr>
        <p:spPr>
          <a:xfrm>
            <a:off x="628650" y="365126"/>
            <a:ext cx="7886700" cy="426951"/>
          </a:xfrm>
        </p:spPr>
        <p:txBody>
          <a:bodyPr>
            <a:normAutofit fontScale="90000"/>
          </a:bodyPr>
          <a:lstStyle/>
          <a:p>
            <a:r>
              <a:rPr lang="en-US" dirty="0"/>
              <a:t>EXAMPLE PLAN 1: SHEET 3- SPECIFICATIONS</a:t>
            </a:r>
          </a:p>
        </p:txBody>
      </p:sp>
      <p:sp>
        <p:nvSpPr>
          <p:cNvPr id="3" name="Content Placeholder 2">
            <a:extLst>
              <a:ext uri="{FF2B5EF4-FFF2-40B4-BE49-F238E27FC236}">
                <a16:creationId xmlns:a16="http://schemas.microsoft.com/office/drawing/2014/main" id="{74DB102D-91BF-403B-A8B1-9AB2E33D305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E10F85-B872-4046-A745-294224D3718F}"/>
              </a:ext>
            </a:extLst>
          </p:cNvPr>
          <p:cNvPicPr>
            <a:picLocks noChangeAspect="1"/>
          </p:cNvPicPr>
          <p:nvPr/>
        </p:nvPicPr>
        <p:blipFill>
          <a:blip r:embed="rId5"/>
          <a:stretch>
            <a:fillRect/>
          </a:stretch>
        </p:blipFill>
        <p:spPr>
          <a:xfrm>
            <a:off x="0" y="760023"/>
            <a:ext cx="9144000" cy="6097977"/>
          </a:xfrm>
          <a:prstGeom prst="rect">
            <a:avLst/>
          </a:prstGeom>
        </p:spPr>
      </p:pic>
      <p:grpSp>
        <p:nvGrpSpPr>
          <p:cNvPr id="8" name="Group 7">
            <a:extLst>
              <a:ext uri="{FF2B5EF4-FFF2-40B4-BE49-F238E27FC236}">
                <a16:creationId xmlns:a16="http://schemas.microsoft.com/office/drawing/2014/main" id="{68E268B3-1E04-4061-831B-12C28040235F}"/>
              </a:ext>
            </a:extLst>
          </p:cNvPr>
          <p:cNvGrpSpPr/>
          <p:nvPr/>
        </p:nvGrpSpPr>
        <p:grpSpPr>
          <a:xfrm>
            <a:off x="5975191" y="877335"/>
            <a:ext cx="3115678" cy="5840171"/>
            <a:chOff x="5975191" y="877335"/>
            <a:chExt cx="3115678" cy="5840171"/>
          </a:xfrm>
        </p:grpSpPr>
        <p:grpSp>
          <p:nvGrpSpPr>
            <p:cNvPr id="9" name="Group 8">
              <a:extLst>
                <a:ext uri="{FF2B5EF4-FFF2-40B4-BE49-F238E27FC236}">
                  <a16:creationId xmlns:a16="http://schemas.microsoft.com/office/drawing/2014/main" id="{562C3001-BF2A-4B13-9629-EF91C91EB59A}"/>
                </a:ext>
              </a:extLst>
            </p:cNvPr>
            <p:cNvGrpSpPr/>
            <p:nvPr/>
          </p:nvGrpSpPr>
          <p:grpSpPr>
            <a:xfrm>
              <a:off x="5975191" y="877335"/>
              <a:ext cx="3115678" cy="5840171"/>
              <a:chOff x="5975191" y="877335"/>
              <a:chExt cx="3115678" cy="5840171"/>
            </a:xfrm>
          </p:grpSpPr>
          <p:sp>
            <p:nvSpPr>
              <p:cNvPr id="11" name="Rectangle 10">
                <a:extLst>
                  <a:ext uri="{FF2B5EF4-FFF2-40B4-BE49-F238E27FC236}">
                    <a16:creationId xmlns:a16="http://schemas.microsoft.com/office/drawing/2014/main" id="{6DCD0426-6035-4484-BAF8-936EA8EBC644}"/>
                  </a:ext>
                </a:extLst>
              </p:cNvPr>
              <p:cNvSpPr/>
              <p:nvPr/>
            </p:nvSpPr>
            <p:spPr>
              <a:xfrm>
                <a:off x="8537720" y="877335"/>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76701B-440B-40FE-B2CC-A7107BF67FBE}"/>
                  </a:ext>
                </a:extLst>
              </p:cNvPr>
              <p:cNvSpPr/>
              <p:nvPr/>
            </p:nvSpPr>
            <p:spPr>
              <a:xfrm>
                <a:off x="8607200" y="3390753"/>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13" name="Oval 12">
                <a:extLst>
                  <a:ext uri="{FF2B5EF4-FFF2-40B4-BE49-F238E27FC236}">
                    <a16:creationId xmlns:a16="http://schemas.microsoft.com/office/drawing/2014/main" id="{C2D08F07-0BF9-4233-8DBF-AB9FBA9454AA}"/>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14" name="TextBox 13">
                <a:extLst>
                  <a:ext uri="{FF2B5EF4-FFF2-40B4-BE49-F238E27FC236}">
                    <a16:creationId xmlns:a16="http://schemas.microsoft.com/office/drawing/2014/main" id="{9BA4AE9D-95DF-4255-AA67-1F19AB387D6B}"/>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5" name="Rectangle 14">
                <a:extLst>
                  <a:ext uri="{FF2B5EF4-FFF2-40B4-BE49-F238E27FC236}">
                    <a16:creationId xmlns:a16="http://schemas.microsoft.com/office/drawing/2014/main" id="{80985301-32C6-48C2-AC88-E2CF201EAC54}"/>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6" name="Rectangle 15">
                <a:extLst>
                  <a:ext uri="{FF2B5EF4-FFF2-40B4-BE49-F238E27FC236}">
                    <a16:creationId xmlns:a16="http://schemas.microsoft.com/office/drawing/2014/main" id="{2F1847CB-2524-49C8-BC1C-6CBDB049353A}"/>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7" name="Rectangle 16">
                <a:extLst>
                  <a:ext uri="{FF2B5EF4-FFF2-40B4-BE49-F238E27FC236}">
                    <a16:creationId xmlns:a16="http://schemas.microsoft.com/office/drawing/2014/main" id="{2F99A175-10D6-40AA-8B52-B1035A611750}"/>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0" name="Rectangle 9">
              <a:extLst>
                <a:ext uri="{FF2B5EF4-FFF2-40B4-BE49-F238E27FC236}">
                  <a16:creationId xmlns:a16="http://schemas.microsoft.com/office/drawing/2014/main" id="{037E5504-FABD-470A-A6AB-94A5066D115C}"/>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8" name="TextBox 17">
            <a:extLst>
              <a:ext uri="{FF2B5EF4-FFF2-40B4-BE49-F238E27FC236}">
                <a16:creationId xmlns:a16="http://schemas.microsoft.com/office/drawing/2014/main" id="{EAA65D6D-0C38-4D2C-8C59-5BB55C5C5B6D}"/>
              </a:ext>
            </a:extLst>
          </p:cNvPr>
          <p:cNvSpPr txBox="1"/>
          <p:nvPr/>
        </p:nvSpPr>
        <p:spPr>
          <a:xfrm>
            <a:off x="352018" y="1197163"/>
            <a:ext cx="2043747" cy="1741264"/>
          </a:xfrm>
          <a:prstGeom prst="rect">
            <a:avLst/>
          </a:prstGeom>
          <a:solidFill>
            <a:srgbClr val="FFFFFF">
              <a:alpha val="74902"/>
            </a:srgbClr>
          </a:solidFill>
          <a:ln w="28575">
            <a:solidFill>
              <a:schemeClr val="accent5"/>
            </a:solidFill>
          </a:ln>
        </p:spPr>
        <p:txBody>
          <a:bodyPr wrap="square" rtlCol="0" anchor="ctr">
            <a:noAutofit/>
          </a:bodyPr>
          <a:lstStyle>
            <a:defPPr>
              <a:defRPr lang="en-US"/>
            </a:defPPr>
            <a:lvl1pPr algn="r"/>
          </a:lstStyle>
          <a:p>
            <a:pPr algn="ctr"/>
            <a:r>
              <a:rPr lang="en-US" dirty="0"/>
              <a:t>Planting Installation/ Construction Notes</a:t>
            </a:r>
          </a:p>
          <a:p>
            <a:pPr algn="ctr"/>
            <a:r>
              <a:rPr lang="en-US" dirty="0"/>
              <a:t>(Page 48-50 in Guidebook)</a:t>
            </a:r>
          </a:p>
        </p:txBody>
      </p:sp>
      <p:sp>
        <p:nvSpPr>
          <p:cNvPr id="20" name="TextBox 19">
            <a:extLst>
              <a:ext uri="{FF2B5EF4-FFF2-40B4-BE49-F238E27FC236}">
                <a16:creationId xmlns:a16="http://schemas.microsoft.com/office/drawing/2014/main" id="{EAB435BB-FA30-41CB-8A3D-4DCD21671DD4}"/>
              </a:ext>
            </a:extLst>
          </p:cNvPr>
          <p:cNvSpPr txBox="1"/>
          <p:nvPr/>
        </p:nvSpPr>
        <p:spPr>
          <a:xfrm>
            <a:off x="2746406" y="2575179"/>
            <a:ext cx="2454275" cy="1349915"/>
          </a:xfrm>
          <a:prstGeom prst="rect">
            <a:avLst/>
          </a:prstGeom>
          <a:solidFill>
            <a:srgbClr val="FFFFFF">
              <a:alpha val="74902"/>
            </a:srgbClr>
          </a:solidFill>
          <a:ln w="28575">
            <a:solidFill>
              <a:schemeClr val="accent5"/>
            </a:solidFill>
          </a:ln>
        </p:spPr>
        <p:txBody>
          <a:bodyPr wrap="square" rtlCol="0" anchor="ctr">
            <a:noAutofit/>
          </a:bodyPr>
          <a:lstStyle>
            <a:defPPr>
              <a:defRPr lang="en-US"/>
            </a:defPPr>
            <a:lvl1pPr algn="r"/>
          </a:lstStyle>
          <a:p>
            <a:pPr algn="ctr"/>
            <a:r>
              <a:rPr lang="en-US" dirty="0"/>
              <a:t>Soil and Amendment Specifications</a:t>
            </a:r>
          </a:p>
          <a:p>
            <a:pPr algn="ctr"/>
            <a:r>
              <a:rPr lang="en-US" dirty="0"/>
              <a:t>(Page 32-36 as needed)</a:t>
            </a:r>
          </a:p>
        </p:txBody>
      </p:sp>
      <p:sp>
        <p:nvSpPr>
          <p:cNvPr id="21" name="TextBox 20">
            <a:extLst>
              <a:ext uri="{FF2B5EF4-FFF2-40B4-BE49-F238E27FC236}">
                <a16:creationId xmlns:a16="http://schemas.microsoft.com/office/drawing/2014/main" id="{8E027378-BDAC-4332-8E39-8F68EDFA9075}"/>
              </a:ext>
            </a:extLst>
          </p:cNvPr>
          <p:cNvSpPr txBox="1"/>
          <p:nvPr/>
        </p:nvSpPr>
        <p:spPr>
          <a:xfrm>
            <a:off x="6057071" y="1148935"/>
            <a:ext cx="1905988" cy="1112654"/>
          </a:xfrm>
          <a:prstGeom prst="rect">
            <a:avLst/>
          </a:prstGeom>
          <a:solidFill>
            <a:srgbClr val="FFFFFF">
              <a:alpha val="74902"/>
            </a:srgbClr>
          </a:solidFill>
          <a:ln w="28575">
            <a:solidFill>
              <a:schemeClr val="accent5"/>
            </a:solidFill>
          </a:ln>
        </p:spPr>
        <p:txBody>
          <a:bodyPr wrap="square" rtlCol="0" anchor="ctr">
            <a:noAutofit/>
          </a:bodyPr>
          <a:lstStyle>
            <a:defPPr>
              <a:defRPr lang="en-US"/>
            </a:defPPr>
            <a:lvl1pPr algn="r"/>
          </a:lstStyle>
          <a:p>
            <a:pPr algn="ctr"/>
            <a:r>
              <a:rPr lang="en-US" dirty="0"/>
              <a:t>Landscape Maintenance Plan</a:t>
            </a:r>
          </a:p>
          <a:p>
            <a:pPr algn="ctr"/>
            <a:r>
              <a:rPr lang="en-US" dirty="0"/>
              <a:t>(Chapter 6)</a:t>
            </a:r>
          </a:p>
        </p:txBody>
      </p:sp>
      <p:sp>
        <p:nvSpPr>
          <p:cNvPr id="23" name="TextBox 22">
            <a:extLst>
              <a:ext uri="{FF2B5EF4-FFF2-40B4-BE49-F238E27FC236}">
                <a16:creationId xmlns:a16="http://schemas.microsoft.com/office/drawing/2014/main" id="{79554B96-0604-4794-B104-F2950494E6B7}"/>
              </a:ext>
            </a:extLst>
          </p:cNvPr>
          <p:cNvSpPr txBox="1"/>
          <p:nvPr/>
        </p:nvSpPr>
        <p:spPr>
          <a:xfrm>
            <a:off x="389003" y="3442720"/>
            <a:ext cx="1969778" cy="166007"/>
          </a:xfrm>
          <a:prstGeom prst="rect">
            <a:avLst/>
          </a:prstGeom>
          <a:noFill/>
          <a:ln w="28575">
            <a:solidFill>
              <a:schemeClr val="accent6"/>
            </a:solidFill>
          </a:ln>
        </p:spPr>
        <p:txBody>
          <a:bodyPr wrap="square" rtlCol="0" anchor="ctr">
            <a:noAutofit/>
          </a:bodyPr>
          <a:lstStyle>
            <a:defPPr>
              <a:defRPr lang="en-US"/>
            </a:defPPr>
            <a:lvl1pPr algn="r"/>
          </a:lstStyle>
          <a:p>
            <a:pPr algn="ctr"/>
            <a:endParaRPr lang="en-US"/>
          </a:p>
        </p:txBody>
      </p:sp>
      <p:sp>
        <p:nvSpPr>
          <p:cNvPr id="24" name="TextBox 23">
            <a:extLst>
              <a:ext uri="{FF2B5EF4-FFF2-40B4-BE49-F238E27FC236}">
                <a16:creationId xmlns:a16="http://schemas.microsoft.com/office/drawing/2014/main" id="{0CC5ECFB-E0F6-40DD-A4C9-BF6B8E0D4DD1}"/>
              </a:ext>
            </a:extLst>
          </p:cNvPr>
          <p:cNvSpPr txBox="1"/>
          <p:nvPr/>
        </p:nvSpPr>
        <p:spPr>
          <a:xfrm>
            <a:off x="441391" y="4192274"/>
            <a:ext cx="1865003" cy="1309366"/>
          </a:xfrm>
          <a:prstGeom prst="rect">
            <a:avLst/>
          </a:prstGeom>
          <a:solidFill>
            <a:srgbClr val="FFFFFF">
              <a:alpha val="74902"/>
            </a:srgbClr>
          </a:solidFill>
          <a:ln w="28575">
            <a:solidFill>
              <a:schemeClr val="accent6"/>
            </a:solidFill>
          </a:ln>
        </p:spPr>
        <p:txBody>
          <a:bodyPr wrap="square" rtlCol="0" anchor="ctr">
            <a:noAutofit/>
          </a:bodyPr>
          <a:lstStyle>
            <a:defPPr>
              <a:defRPr lang="en-US"/>
            </a:defPPr>
            <a:lvl1pPr algn="r"/>
          </a:lstStyle>
          <a:p>
            <a:pPr algn="ctr"/>
            <a:r>
              <a:rPr lang="en-US" sz="1400" dirty="0"/>
              <a:t>Plant materials must meet the standards in the ANLA American Standards for Nursery Stock (ANSI Z60.1-2014). </a:t>
            </a:r>
          </a:p>
        </p:txBody>
      </p:sp>
      <p:cxnSp>
        <p:nvCxnSpPr>
          <p:cNvPr id="25" name="Straight Arrow Connector 24">
            <a:extLst>
              <a:ext uri="{FF2B5EF4-FFF2-40B4-BE49-F238E27FC236}">
                <a16:creationId xmlns:a16="http://schemas.microsoft.com/office/drawing/2014/main" id="{C67CE428-6AC3-4EA8-A010-D31D07090B38}"/>
              </a:ext>
            </a:extLst>
          </p:cNvPr>
          <p:cNvCxnSpPr>
            <a:cxnSpLocks/>
            <a:stCxn id="23" idx="2"/>
            <a:endCxn id="24" idx="0"/>
          </p:cNvCxnSpPr>
          <p:nvPr/>
        </p:nvCxnSpPr>
        <p:spPr>
          <a:xfrm>
            <a:off x="1373892" y="3608727"/>
            <a:ext cx="1" cy="58354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04ACD957-CAD6-4C46-8980-064E4802C3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5590065"/>
      </p:ext>
    </p:extLst>
  </p:cSld>
  <p:clrMapOvr>
    <a:masterClrMapping/>
  </p:clrMapOvr>
  <mc:AlternateContent xmlns:mc="http://schemas.openxmlformats.org/markup-compatibility/2006" xmlns:p14="http://schemas.microsoft.com/office/powerpoint/2010/main">
    <mc:Choice Requires="p14">
      <p:transition spd="slow" p14:dur="2000" advTm="29211"/>
    </mc:Choice>
    <mc:Fallback xmlns="">
      <p:transition spd="slow" advTm="2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B4192C-7ACE-40BC-81C9-AE5924F75B5D}"/>
              </a:ext>
            </a:extLst>
          </p:cNvPr>
          <p:cNvSpPr>
            <a:spLocks noGrp="1"/>
          </p:cNvSpPr>
          <p:nvPr>
            <p:ph type="title"/>
          </p:nvPr>
        </p:nvSpPr>
        <p:spPr>
          <a:xfrm>
            <a:off x="628650" y="305035"/>
            <a:ext cx="7886700" cy="426951"/>
          </a:xfrm>
        </p:spPr>
        <p:txBody>
          <a:bodyPr>
            <a:normAutofit fontScale="90000"/>
          </a:bodyPr>
          <a:lstStyle/>
          <a:p>
            <a:r>
              <a:rPr lang="en-US" dirty="0"/>
              <a:t>EXAMPLE PLAN 1: GREEN ROOF SPECS</a:t>
            </a:r>
          </a:p>
        </p:txBody>
      </p:sp>
      <p:sp>
        <p:nvSpPr>
          <p:cNvPr id="3" name="Content Placeholder 2">
            <a:extLst>
              <a:ext uri="{FF2B5EF4-FFF2-40B4-BE49-F238E27FC236}">
                <a16:creationId xmlns:a16="http://schemas.microsoft.com/office/drawing/2014/main" id="{BB209D1A-666B-4AF4-974F-E29E3EEC19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EA080A-B77C-4501-89A7-44B4E16A6ABC}"/>
              </a:ext>
            </a:extLst>
          </p:cNvPr>
          <p:cNvPicPr>
            <a:picLocks noChangeAspect="1"/>
          </p:cNvPicPr>
          <p:nvPr/>
        </p:nvPicPr>
        <p:blipFill>
          <a:blip r:embed="rId4"/>
          <a:stretch>
            <a:fillRect/>
          </a:stretch>
        </p:blipFill>
        <p:spPr>
          <a:xfrm>
            <a:off x="0" y="760023"/>
            <a:ext cx="9144000" cy="6097977"/>
          </a:xfrm>
          <a:prstGeom prst="rect">
            <a:avLst/>
          </a:prstGeom>
        </p:spPr>
      </p:pic>
      <p:grpSp>
        <p:nvGrpSpPr>
          <p:cNvPr id="8" name="Group 7">
            <a:extLst>
              <a:ext uri="{FF2B5EF4-FFF2-40B4-BE49-F238E27FC236}">
                <a16:creationId xmlns:a16="http://schemas.microsoft.com/office/drawing/2014/main" id="{AA69C3D7-24B2-4898-85B5-F1A28AED85E1}"/>
              </a:ext>
            </a:extLst>
          </p:cNvPr>
          <p:cNvGrpSpPr/>
          <p:nvPr/>
        </p:nvGrpSpPr>
        <p:grpSpPr>
          <a:xfrm>
            <a:off x="5975191" y="873094"/>
            <a:ext cx="3093308" cy="5844412"/>
            <a:chOff x="5975191" y="873094"/>
            <a:chExt cx="3093308" cy="5844412"/>
          </a:xfrm>
        </p:grpSpPr>
        <p:grpSp>
          <p:nvGrpSpPr>
            <p:cNvPr id="9" name="Group 8">
              <a:extLst>
                <a:ext uri="{FF2B5EF4-FFF2-40B4-BE49-F238E27FC236}">
                  <a16:creationId xmlns:a16="http://schemas.microsoft.com/office/drawing/2014/main" id="{AE93AA1D-12BB-44E8-BC6D-327ECA609B25}"/>
                </a:ext>
              </a:extLst>
            </p:cNvPr>
            <p:cNvGrpSpPr/>
            <p:nvPr/>
          </p:nvGrpSpPr>
          <p:grpSpPr>
            <a:xfrm>
              <a:off x="5975191" y="873094"/>
              <a:ext cx="3093308" cy="5844412"/>
              <a:chOff x="5975191" y="873094"/>
              <a:chExt cx="3093308" cy="5844412"/>
            </a:xfrm>
          </p:grpSpPr>
          <p:sp>
            <p:nvSpPr>
              <p:cNvPr id="11" name="Rectangle 10">
                <a:extLst>
                  <a:ext uri="{FF2B5EF4-FFF2-40B4-BE49-F238E27FC236}">
                    <a16:creationId xmlns:a16="http://schemas.microsoft.com/office/drawing/2014/main" id="{727C1C27-AA45-40E9-AC38-EA014654A93D}"/>
                  </a:ext>
                </a:extLst>
              </p:cNvPr>
              <p:cNvSpPr/>
              <p:nvPr/>
            </p:nvSpPr>
            <p:spPr>
              <a:xfrm>
                <a:off x="8515350" y="873094"/>
                <a:ext cx="553149" cy="5201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7D479A-6D08-4E8C-8F58-CBBCD352E2BF}"/>
                  </a:ext>
                </a:extLst>
              </p:cNvPr>
              <p:cNvSpPr/>
              <p:nvPr/>
            </p:nvSpPr>
            <p:spPr>
              <a:xfrm>
                <a:off x="8607200" y="3390753"/>
                <a:ext cx="368591" cy="26636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a:solidFill>
                    <a:sysClr val="windowText" lastClr="000000"/>
                  </a:solidFill>
                </a:endParaRPr>
              </a:p>
            </p:txBody>
          </p:sp>
          <p:sp>
            <p:nvSpPr>
              <p:cNvPr id="13" name="Oval 12">
                <a:extLst>
                  <a:ext uri="{FF2B5EF4-FFF2-40B4-BE49-F238E27FC236}">
                    <a16:creationId xmlns:a16="http://schemas.microsoft.com/office/drawing/2014/main" id="{7C045669-CF5F-4702-9248-D5AA9668D1E8}"/>
                  </a:ext>
                </a:extLst>
              </p:cNvPr>
              <p:cNvSpPr/>
              <p:nvPr/>
            </p:nvSpPr>
            <p:spPr>
              <a:xfrm>
                <a:off x="6153150" y="6299200"/>
                <a:ext cx="425450" cy="418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a:solidFill>
                    <a:sysClr val="windowText" lastClr="000000"/>
                  </a:solidFill>
                </a:endParaRPr>
              </a:p>
            </p:txBody>
          </p:sp>
          <p:sp>
            <p:nvSpPr>
              <p:cNvPr id="14" name="TextBox 13">
                <a:extLst>
                  <a:ext uri="{FF2B5EF4-FFF2-40B4-BE49-F238E27FC236}">
                    <a16:creationId xmlns:a16="http://schemas.microsoft.com/office/drawing/2014/main" id="{DA11BCE3-3BA9-4A27-B42F-F5FD37EEC67D}"/>
                  </a:ext>
                </a:extLst>
              </p:cNvPr>
              <p:cNvSpPr txBox="1"/>
              <p:nvPr/>
            </p:nvSpPr>
            <p:spPr>
              <a:xfrm>
                <a:off x="5975191" y="6299199"/>
                <a:ext cx="781368" cy="369332"/>
              </a:xfrm>
              <a:prstGeom prst="rect">
                <a:avLst/>
              </a:prstGeom>
              <a:noFill/>
            </p:spPr>
            <p:txBody>
              <a:bodyPr wrap="none" rtlCol="0">
                <a:spAutoFit/>
              </a:bodyPr>
              <a:lstStyle/>
              <a:p>
                <a:r>
                  <a:rPr lang="en-US" dirty="0"/>
                  <a:t>Stamp</a:t>
                </a:r>
              </a:p>
            </p:txBody>
          </p:sp>
          <p:sp>
            <p:nvSpPr>
              <p:cNvPr id="15" name="Rectangle 14">
                <a:extLst>
                  <a:ext uri="{FF2B5EF4-FFF2-40B4-BE49-F238E27FC236}">
                    <a16:creationId xmlns:a16="http://schemas.microsoft.com/office/drawing/2014/main" id="{B955AF6B-D121-4513-BBC3-2BAA2AE4ED0B}"/>
                  </a:ext>
                </a:extLst>
              </p:cNvPr>
              <p:cNvSpPr/>
              <p:nvPr/>
            </p:nvSpPr>
            <p:spPr>
              <a:xfrm>
                <a:off x="6756559" y="6529201"/>
                <a:ext cx="16192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6" name="Rectangle 15">
                <a:extLst>
                  <a:ext uri="{FF2B5EF4-FFF2-40B4-BE49-F238E27FC236}">
                    <a16:creationId xmlns:a16="http://schemas.microsoft.com/office/drawing/2014/main" id="{AB343A11-7E6D-4DC4-A6C5-351D7F655D61}"/>
                  </a:ext>
                </a:extLst>
              </p:cNvPr>
              <p:cNvSpPr/>
              <p:nvPr/>
            </p:nvSpPr>
            <p:spPr>
              <a:xfrm>
                <a:off x="7169309" y="6054365"/>
                <a:ext cx="793750"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7" name="Rectangle 16">
                <a:extLst>
                  <a:ext uri="{FF2B5EF4-FFF2-40B4-BE49-F238E27FC236}">
                    <a16:creationId xmlns:a16="http://schemas.microsoft.com/office/drawing/2014/main" id="{62818358-C110-48FB-B4EE-1A16F6C9FF30}"/>
                  </a:ext>
                </a:extLst>
              </p:cNvPr>
              <p:cNvSpPr/>
              <p:nvPr/>
            </p:nvSpPr>
            <p:spPr>
              <a:xfrm>
                <a:off x="7078821" y="6211193"/>
                <a:ext cx="974725" cy="7649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0" name="Rectangle 9">
              <a:extLst>
                <a:ext uri="{FF2B5EF4-FFF2-40B4-BE49-F238E27FC236}">
                  <a16:creationId xmlns:a16="http://schemas.microsoft.com/office/drawing/2014/main" id="{8BC4FF98-232F-481A-9410-CA9A84E36ADF}"/>
                </a:ext>
              </a:extLst>
            </p:cNvPr>
            <p:cNvSpPr/>
            <p:nvPr/>
          </p:nvSpPr>
          <p:spPr>
            <a:xfrm>
              <a:off x="7826169" y="6325796"/>
              <a:ext cx="350679" cy="7013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grpSp>
      <p:sp>
        <p:nvSpPr>
          <p:cNvPr id="18" name="TextBox 17">
            <a:extLst>
              <a:ext uri="{FF2B5EF4-FFF2-40B4-BE49-F238E27FC236}">
                <a16:creationId xmlns:a16="http://schemas.microsoft.com/office/drawing/2014/main" id="{74A0DF8C-D70B-42FA-8C60-709667EF06C6}"/>
              </a:ext>
            </a:extLst>
          </p:cNvPr>
          <p:cNvSpPr txBox="1"/>
          <p:nvPr/>
        </p:nvSpPr>
        <p:spPr>
          <a:xfrm>
            <a:off x="5816601" y="1112560"/>
            <a:ext cx="2489358" cy="590829"/>
          </a:xfrm>
          <a:prstGeom prst="rect">
            <a:avLst/>
          </a:prstGeom>
          <a:solidFill>
            <a:srgbClr val="FFFFFF">
              <a:alpha val="74902"/>
            </a:srgbClr>
          </a:solidFill>
          <a:ln w="28575">
            <a:solidFill>
              <a:schemeClr val="accent4"/>
            </a:solidFill>
          </a:ln>
        </p:spPr>
        <p:txBody>
          <a:bodyPr wrap="square" rtlCol="0" anchor="ctr">
            <a:noAutofit/>
          </a:bodyPr>
          <a:lstStyle>
            <a:defPPr>
              <a:defRPr lang="en-US"/>
            </a:defPPr>
            <a:lvl1pPr algn="r"/>
          </a:lstStyle>
          <a:p>
            <a:pPr algn="ctr"/>
            <a:r>
              <a:rPr lang="en-US" dirty="0"/>
              <a:t>Okay if Bioretention Specs in SWM section</a:t>
            </a:r>
          </a:p>
        </p:txBody>
      </p:sp>
      <p:pic>
        <p:nvPicPr>
          <p:cNvPr id="2" name="Audio 1">
            <a:hlinkClick r:id="" action="ppaction://media"/>
            <a:extLst>
              <a:ext uri="{FF2B5EF4-FFF2-40B4-BE49-F238E27FC236}">
                <a16:creationId xmlns:a16="http://schemas.microsoft.com/office/drawing/2014/main" id="{C4F5F1B7-5A75-4522-BDFC-987D3F72B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0406042"/>
      </p:ext>
    </p:extLst>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spd="slow" advTm="1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4" cstate="email">
            <a:lum bright="70000" contrast="-70000"/>
            <a:extLst>
              <a:ext uri="{BEBA8EAE-BF5A-486C-A8C5-ECC9F3942E4B}">
                <a14:imgProps xmlns:a14="http://schemas.microsoft.com/office/drawing/2010/main">
                  <a14:imgLayer r:embed="rId5">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a:xfrm>
            <a:off x="722313" y="3926648"/>
            <a:ext cx="7772400" cy="1362075"/>
          </a:xfrm>
        </p:spPr>
        <p:txBody>
          <a:bodyPr vert="horz" lIns="91440" tIns="45720" rIns="91440" bIns="45720" rtlCol="0" anchor="ctr">
            <a:noAutofit/>
          </a:bodyPr>
          <a:lstStyle/>
          <a:p>
            <a:r>
              <a:rPr lang="en-US" dirty="0">
                <a:solidFill>
                  <a:schemeClr val="accent1"/>
                </a:solidFill>
              </a:rPr>
              <a:t>OTHER GAR ELEMENTS</a:t>
            </a:r>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a:xfrm>
            <a:off x="722313" y="2426461"/>
            <a:ext cx="7772400" cy="1500187"/>
          </a:xfrm>
        </p:spPr>
        <p:txBody>
          <a:bodyPr/>
          <a:lstStyle/>
          <a:p>
            <a:endParaRPr lang="en-US"/>
          </a:p>
        </p:txBody>
      </p:sp>
      <p:pic>
        <p:nvPicPr>
          <p:cNvPr id="2" name="Audio 1">
            <a:hlinkClick r:id="" action="ppaction://media"/>
            <a:extLst>
              <a:ext uri="{FF2B5EF4-FFF2-40B4-BE49-F238E27FC236}">
                <a16:creationId xmlns:a16="http://schemas.microsoft.com/office/drawing/2014/main" id="{4ACAD890-AE13-4AD1-A283-0F613E4C7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2081090"/>
      </p:ext>
    </p:extLst>
  </p:cSld>
  <p:clrMapOvr>
    <a:masterClrMapping/>
  </p:clrMapOvr>
  <mc:AlternateContent xmlns:mc="http://schemas.openxmlformats.org/markup-compatibility/2006" xmlns:p14="http://schemas.microsoft.com/office/powerpoint/2010/main">
    <mc:Choice Requires="p14">
      <p:transition spd="slow" p14:dur="2000" advTm="8127"/>
    </mc:Choice>
    <mc:Fallback xmlns="">
      <p:transition spd="slow" advTm="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4FF4-964F-4CF2-B120-7D48DA01BED7}"/>
              </a:ext>
            </a:extLst>
          </p:cNvPr>
          <p:cNvSpPr>
            <a:spLocks noGrp="1"/>
          </p:cNvSpPr>
          <p:nvPr>
            <p:ph type="title"/>
          </p:nvPr>
        </p:nvSpPr>
        <p:spPr/>
        <p:txBody>
          <a:bodyPr/>
          <a:lstStyle/>
          <a:p>
            <a:r>
              <a:rPr lang="en-US" dirty="0"/>
              <a:t>PERMEABLE PAVEMENT COMMENTS</a:t>
            </a:r>
          </a:p>
        </p:txBody>
      </p:sp>
      <p:sp>
        <p:nvSpPr>
          <p:cNvPr id="3" name="Content Placeholder 2">
            <a:extLst>
              <a:ext uri="{FF2B5EF4-FFF2-40B4-BE49-F238E27FC236}">
                <a16:creationId xmlns:a16="http://schemas.microsoft.com/office/drawing/2014/main" id="{2668B82A-9F95-4561-ABEF-6E441EC4557B}"/>
              </a:ext>
            </a:extLst>
          </p:cNvPr>
          <p:cNvSpPr>
            <a:spLocks noGrp="1"/>
          </p:cNvSpPr>
          <p:nvPr>
            <p:ph idx="1"/>
          </p:nvPr>
        </p:nvSpPr>
        <p:spPr>
          <a:xfrm>
            <a:off x="457200" y="1600200"/>
            <a:ext cx="8229600" cy="1805793"/>
          </a:xfrm>
        </p:spPr>
        <p:txBody>
          <a:bodyPr vert="horz" lIns="91440" tIns="45720" rIns="91440" bIns="45720" rtlCol="0" anchor="t">
            <a:normAutofit fontScale="70000" lnSpcReduction="20000"/>
          </a:bodyPr>
          <a:lstStyle/>
          <a:p>
            <a:r>
              <a:rPr lang="en-US" dirty="0"/>
              <a:t>Check that it meets SWM Guidebook design requirements </a:t>
            </a:r>
          </a:p>
          <a:p>
            <a:r>
              <a:rPr lang="en-US" dirty="0"/>
              <a:t>Check it matches SWM Plan, if applicable</a:t>
            </a:r>
          </a:p>
          <a:p>
            <a:r>
              <a:rPr lang="en-US" dirty="0"/>
              <a:t>Check area and depth</a:t>
            </a:r>
          </a:p>
          <a:p>
            <a:r>
              <a:rPr lang="en-US" dirty="0"/>
              <a:t>Include Geotech report and infiltration test/underdrain</a:t>
            </a:r>
          </a:p>
          <a:p>
            <a:r>
              <a:rPr lang="en-US" dirty="0"/>
              <a:t>Show the underdrain connection to sewer</a:t>
            </a:r>
          </a:p>
        </p:txBody>
      </p:sp>
      <p:pic>
        <p:nvPicPr>
          <p:cNvPr id="4" name="Picture 3">
            <a:extLst>
              <a:ext uri="{FF2B5EF4-FFF2-40B4-BE49-F238E27FC236}">
                <a16:creationId xmlns:a16="http://schemas.microsoft.com/office/drawing/2014/main" id="{0B9F65D8-288B-4D11-B0E6-90B2160D19B9}"/>
              </a:ext>
            </a:extLst>
          </p:cNvPr>
          <p:cNvPicPr>
            <a:picLocks noChangeAspect="1"/>
          </p:cNvPicPr>
          <p:nvPr/>
        </p:nvPicPr>
        <p:blipFill>
          <a:blip r:embed="rId5"/>
          <a:stretch>
            <a:fillRect/>
          </a:stretch>
        </p:blipFill>
        <p:spPr>
          <a:xfrm>
            <a:off x="947950" y="3452006"/>
            <a:ext cx="6390064" cy="101651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3D91315-E021-4709-A5C6-43F6316C911A}"/>
              </a:ext>
            </a:extLst>
          </p:cNvPr>
          <p:cNvPicPr>
            <a:picLocks noChangeAspect="1"/>
          </p:cNvPicPr>
          <p:nvPr/>
        </p:nvPicPr>
        <p:blipFill>
          <a:blip r:embed="rId6"/>
          <a:stretch>
            <a:fillRect/>
          </a:stretch>
        </p:blipFill>
        <p:spPr>
          <a:xfrm>
            <a:off x="2350735" y="4605074"/>
            <a:ext cx="3831689" cy="2089713"/>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3DEFC7E4-617E-4CC9-9282-34EF534817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2624422"/>
      </p:ext>
    </p:extLst>
  </p:cSld>
  <p:clrMapOvr>
    <a:masterClrMapping/>
  </p:clrMapOvr>
  <mc:AlternateContent xmlns:mc="http://schemas.openxmlformats.org/markup-compatibility/2006" xmlns:p14="http://schemas.microsoft.com/office/powerpoint/2010/main">
    <mc:Choice Requires="p14">
      <p:transition spd="slow" p14:dur="2000" advTm="62417"/>
    </mc:Choice>
    <mc:Fallback xmlns="">
      <p:transition spd="slow" advTm="6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3960" x="3646488" y="6432550"/>
          <p14:tracePt t="54002" x="4318000" y="5953125"/>
          <p14:tracePt t="54009" x="4441825" y="5843588"/>
          <p14:tracePt t="54052" x="5099050" y="5143500"/>
          <p14:tracePt t="54054" x="5154613" y="5102225"/>
          <p14:tracePt t="54096" x="5237163" y="4937125"/>
          <p14:tracePt t="54138" x="5237163" y="4883150"/>
          <p14:tracePt t="54179" x="4743450" y="4910138"/>
          <p14:tracePt t="54222" x="4483100" y="4910138"/>
          <p14:tracePt t="54263" x="4346575" y="4827588"/>
          <p14:tracePt t="54273" x="4291013" y="4814888"/>
          <p14:tracePt t="54314" x="4003675" y="4800600"/>
          <p14:tracePt t="54438" x="3906838" y="4814888"/>
          <p14:tracePt t="54479" x="3838575" y="4910138"/>
          <p14:tracePt t="54521" x="3811588" y="5087938"/>
          <p14:tracePt t="54569" x="3811588" y="5267325"/>
          <p14:tracePt t="54611" x="3906838" y="5418138"/>
          <p14:tracePt t="54653" x="4057650" y="5486400"/>
          <p14:tracePt t="54654" x="4071938" y="5500688"/>
          <p14:tracePt t="54697" x="4167188" y="5527675"/>
          <p14:tracePt t="54739" x="4359275" y="5527675"/>
          <p14:tracePt t="54783" x="4565650" y="5527675"/>
          <p14:tracePt t="54790" x="4619625" y="5527675"/>
          <p14:tracePt t="54832" x="4867275" y="5472113"/>
          <p14:tracePt t="54875" x="5045075" y="5391150"/>
          <p14:tracePt t="54916" x="5168900" y="5321300"/>
          <p14:tracePt t="54961" x="5237163" y="5238750"/>
          <p14:tracePt t="55003" x="5249863" y="5143500"/>
          <p14:tracePt t="55047" x="5222875" y="4978400"/>
          <p14:tracePt t="55055" x="5195888" y="4937125"/>
          <p14:tracePt t="55097" x="4935538" y="4705350"/>
          <p14:tracePt t="55141" x="4784725" y="4608513"/>
          <p14:tracePt t="55182" x="4565650" y="4567238"/>
          <p14:tracePt t="55224" x="4373563" y="4552950"/>
          <p14:tracePt t="55266" x="4264025" y="4581525"/>
          <p14:tracePt t="55311" x="4084638" y="4664075"/>
          <p14:tracePt t="55359" x="4016375" y="4773613"/>
          <p14:tracePt t="55401" x="3948113" y="4937125"/>
          <p14:tracePt t="55445" x="3933825" y="5170488"/>
          <p14:tracePt t="55488" x="3921125" y="5335588"/>
          <p14:tracePt t="55530" x="3906838" y="5459413"/>
          <p14:tracePt t="55573" x="3906838" y="5568950"/>
          <p14:tracePt t="55622" x="3962400" y="5664200"/>
          <p14:tracePt t="55665" x="4125913" y="5746750"/>
          <p14:tracePt t="55708" x="4414838" y="5788025"/>
          <p14:tracePt t="55751" x="4729163" y="5802313"/>
          <p14:tracePt t="55793" x="5003800" y="5705475"/>
          <p14:tracePt t="55836" x="5140325" y="5581650"/>
          <p14:tracePt t="55845" x="5140325" y="5568950"/>
          <p14:tracePt t="55886" x="5154613" y="5430838"/>
          <p14:tracePt t="55888" x="5168900" y="5391150"/>
          <p14:tracePt t="55929" x="5195888" y="5170488"/>
          <p14:tracePt t="55972" x="5099050" y="4978400"/>
          <p14:tracePt t="55974" x="5059363" y="4951413"/>
          <p14:tracePt t="56015" x="4838700" y="4841875"/>
          <p14:tracePt t="56057" x="4592638" y="4745038"/>
          <p14:tracePt t="56098" x="4359275" y="4718050"/>
          <p14:tracePt t="56100" x="4305300" y="4718050"/>
          <p14:tracePt t="56142" x="3989388" y="4718050"/>
          <p14:tracePt t="56183" x="3865563" y="4732338"/>
          <p14:tracePt t="56191" x="3838575" y="4759325"/>
          <p14:tracePt t="56233" x="3660775" y="4910138"/>
          <p14:tracePt t="56275" x="3605213" y="5075238"/>
          <p14:tracePt t="56317" x="3605213" y="5308600"/>
          <p14:tracePt t="56361" x="3673475" y="5622925"/>
          <p14:tracePt t="56401" x="3811588" y="5773738"/>
          <p14:tracePt t="56445" x="4044950" y="5856288"/>
          <p14:tracePt t="56492" x="4359275" y="5761038"/>
          <p14:tracePt t="56534" x="4619625" y="5554663"/>
          <p14:tracePt t="56576" x="4852988" y="5280025"/>
          <p14:tracePt t="56619" x="4948238" y="4992688"/>
          <p14:tracePt t="56660" x="4838700" y="4594225"/>
          <p14:tracePt t="56703" x="4098925" y="4156075"/>
          <p14:tracePt t="56711" x="4016375" y="4141788"/>
          <p14:tracePt t="56752" x="3811588" y="4141788"/>
          <p14:tracePt t="56795" x="3605213" y="4306888"/>
          <p14:tracePt t="56837" x="3551238" y="4567238"/>
          <p14:tracePt t="56880" x="3551238" y="4951413"/>
          <p14:tracePt t="56921" x="3660775" y="5376863"/>
          <p14:tracePt t="56964" x="3906838" y="5610225"/>
          <p14:tracePt t="57011" x="4456113" y="5815013"/>
          <p14:tracePt t="57055" x="4811713" y="5829300"/>
          <p14:tracePt t="57097" x="5689600" y="5486400"/>
          <p14:tracePt t="57141" x="6018213" y="5143500"/>
          <p14:tracePt t="57183" x="6032500" y="4827588"/>
          <p14:tracePt t="57225" x="5607050" y="4389438"/>
          <p14:tracePt t="57272" x="5168900" y="4321175"/>
          <p14:tracePt t="57315" x="4962525" y="4402138"/>
          <p14:tracePt t="57357" x="4743450" y="4457700"/>
          <p14:tracePt t="57358" x="4687888" y="4457700"/>
          <p14:tracePt t="57401" x="4510088" y="4498975"/>
          <p14:tracePt t="57443" x="4359275" y="4552950"/>
          <p14:tracePt t="57444" x="4359275" y="4567238"/>
          <p14:tracePt t="57487" x="4332288" y="4594225"/>
          <p14:tracePt t="57533" x="4346575" y="4608513"/>
          <p14:tracePt t="57900" x="4318000" y="4622800"/>
          <p14:tracePt t="57943" x="3057525" y="5472113"/>
          <p14:tracePt t="57986" x="2097088" y="64595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66FC-8E24-41B6-98F9-FA2F5B6C10C9}"/>
              </a:ext>
            </a:extLst>
          </p:cNvPr>
          <p:cNvSpPr>
            <a:spLocks noGrp="1"/>
          </p:cNvSpPr>
          <p:nvPr>
            <p:ph type="title"/>
          </p:nvPr>
        </p:nvSpPr>
        <p:spPr/>
        <p:txBody>
          <a:bodyPr/>
          <a:lstStyle/>
          <a:p>
            <a:r>
              <a:rPr lang="en-US" dirty="0"/>
              <a:t>RENEWABLE ENERGY COMMENTS</a:t>
            </a:r>
          </a:p>
        </p:txBody>
      </p:sp>
      <p:sp>
        <p:nvSpPr>
          <p:cNvPr id="3" name="Content Placeholder 2">
            <a:extLst>
              <a:ext uri="{FF2B5EF4-FFF2-40B4-BE49-F238E27FC236}">
                <a16:creationId xmlns:a16="http://schemas.microsoft.com/office/drawing/2014/main" id="{C60632EC-B5E0-48A4-98EB-4D4940893750}"/>
              </a:ext>
            </a:extLst>
          </p:cNvPr>
          <p:cNvSpPr>
            <a:spLocks noGrp="1"/>
          </p:cNvSpPr>
          <p:nvPr>
            <p:ph idx="1"/>
          </p:nvPr>
        </p:nvSpPr>
        <p:spPr>
          <a:xfrm>
            <a:off x="457200" y="1600201"/>
            <a:ext cx="8229600" cy="2701211"/>
          </a:xfrm>
        </p:spPr>
        <p:txBody>
          <a:bodyPr>
            <a:normAutofit fontScale="77500" lnSpcReduction="20000"/>
          </a:bodyPr>
          <a:lstStyle/>
          <a:p>
            <a:pPr fontAlgn="base"/>
            <a:r>
              <a:rPr lang="en-US" dirty="0"/>
              <a:t>Provide solar plans – solar permit number</a:t>
            </a:r>
          </a:p>
          <a:p>
            <a:pPr fontAlgn="base"/>
            <a:r>
              <a:rPr lang="en-US" dirty="0"/>
              <a:t>Include maintenance items for renewable energy</a:t>
            </a:r>
          </a:p>
          <a:p>
            <a:pPr fontAlgn="base"/>
            <a:r>
              <a:rPr lang="en-US" dirty="0"/>
              <a:t>Provide a shading analysis if more than 20% of shading exists on the solar array location</a:t>
            </a:r>
          </a:p>
          <a:p>
            <a:pPr fontAlgn="base"/>
            <a:r>
              <a:rPr lang="en-US" dirty="0"/>
              <a:t>Actual layout of solar panels required</a:t>
            </a:r>
          </a:p>
          <a:p>
            <a:pPr fontAlgn="base"/>
            <a:r>
              <a:rPr lang="en-US" dirty="0"/>
              <a:t>Schematic diagram showing wiring, inverters, etc.</a:t>
            </a:r>
          </a:p>
        </p:txBody>
      </p:sp>
      <p:pic>
        <p:nvPicPr>
          <p:cNvPr id="4" name="Picture 3">
            <a:extLst>
              <a:ext uri="{FF2B5EF4-FFF2-40B4-BE49-F238E27FC236}">
                <a16:creationId xmlns:a16="http://schemas.microsoft.com/office/drawing/2014/main" id="{9D55C248-8870-48C7-BF83-EE8005016E10}"/>
              </a:ext>
            </a:extLst>
          </p:cNvPr>
          <p:cNvPicPr>
            <a:picLocks noChangeAspect="1"/>
          </p:cNvPicPr>
          <p:nvPr/>
        </p:nvPicPr>
        <p:blipFill>
          <a:blip r:embed="rId5"/>
          <a:stretch>
            <a:fillRect/>
          </a:stretch>
        </p:blipFill>
        <p:spPr>
          <a:xfrm>
            <a:off x="244751" y="4471665"/>
            <a:ext cx="8515350" cy="1572268"/>
          </a:xfrm>
          <a:prstGeom prst="rect">
            <a:avLst/>
          </a:prstGeom>
        </p:spPr>
      </p:pic>
      <p:pic>
        <p:nvPicPr>
          <p:cNvPr id="6" name="Audio 5">
            <a:hlinkClick r:id="" action="ppaction://media"/>
            <a:extLst>
              <a:ext uri="{FF2B5EF4-FFF2-40B4-BE49-F238E27FC236}">
                <a16:creationId xmlns:a16="http://schemas.microsoft.com/office/drawing/2014/main" id="{D7ECDE7D-7FC9-4601-9BE3-48A2ADED6F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2453800"/>
      </p:ext>
    </p:extLst>
  </p:cSld>
  <p:clrMapOvr>
    <a:masterClrMapping/>
  </p:clrMapOvr>
  <mc:AlternateContent xmlns:mc="http://schemas.openxmlformats.org/markup-compatibility/2006" xmlns:p14="http://schemas.microsoft.com/office/powerpoint/2010/main">
    <mc:Choice Requires="p14">
      <p:transition spd="slow" p14:dur="2000" advTm="27423"/>
    </mc:Choice>
    <mc:Fallback xmlns="">
      <p:transition spd="slow" advTm="2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B657-CFBB-477A-8939-969D22239BA7}"/>
              </a:ext>
            </a:extLst>
          </p:cNvPr>
          <p:cNvSpPr>
            <a:spLocks noGrp="1"/>
          </p:cNvSpPr>
          <p:nvPr>
            <p:ph type="title"/>
          </p:nvPr>
        </p:nvSpPr>
        <p:spPr>
          <a:xfrm>
            <a:off x="609600" y="324742"/>
            <a:ext cx="8077200" cy="1143000"/>
          </a:xfrm>
        </p:spPr>
        <p:txBody>
          <a:bodyPr/>
          <a:lstStyle/>
          <a:p>
            <a:r>
              <a:rPr lang="en-US" dirty="0"/>
              <a:t>VEGETATED WALL COMMENTS</a:t>
            </a:r>
          </a:p>
        </p:txBody>
      </p:sp>
      <p:sp>
        <p:nvSpPr>
          <p:cNvPr id="3" name="Content Placeholder 2">
            <a:extLst>
              <a:ext uri="{FF2B5EF4-FFF2-40B4-BE49-F238E27FC236}">
                <a16:creationId xmlns:a16="http://schemas.microsoft.com/office/drawing/2014/main" id="{750FA455-7A91-4CB3-9FD1-C06AA620AEE6}"/>
              </a:ext>
            </a:extLst>
          </p:cNvPr>
          <p:cNvSpPr>
            <a:spLocks noGrp="1"/>
          </p:cNvSpPr>
          <p:nvPr>
            <p:ph idx="1"/>
          </p:nvPr>
        </p:nvSpPr>
        <p:spPr/>
        <p:txBody>
          <a:bodyPr/>
          <a:lstStyle/>
          <a:p>
            <a:r>
              <a:rPr lang="en-US" dirty="0"/>
              <a:t>Supplemental irrigation required and source must be shown </a:t>
            </a:r>
          </a:p>
          <a:p>
            <a:r>
              <a:rPr lang="en-US" dirty="0"/>
              <a:t>Irrigation specification should also include a recommended initial irrigation frequency and time, based upon the season and plant requirements</a:t>
            </a:r>
          </a:p>
          <a:p>
            <a:r>
              <a:rPr lang="en-US" dirty="0"/>
              <a:t>Provide vertical and cross-sectional details for the vegetated wall</a:t>
            </a:r>
          </a:p>
        </p:txBody>
      </p:sp>
      <p:pic>
        <p:nvPicPr>
          <p:cNvPr id="4" name="Audio 3">
            <a:hlinkClick r:id="" action="ppaction://media"/>
            <a:extLst>
              <a:ext uri="{FF2B5EF4-FFF2-40B4-BE49-F238E27FC236}">
                <a16:creationId xmlns:a16="http://schemas.microsoft.com/office/drawing/2014/main" id="{26ADD112-C0E3-4B6C-8CED-C0ED40F0E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1325928"/>
      </p:ext>
    </p:extLst>
  </p:cSld>
  <p:clrMapOvr>
    <a:masterClrMapping/>
  </p:clrMapOvr>
  <mc:AlternateContent xmlns:mc="http://schemas.openxmlformats.org/markup-compatibility/2006" xmlns:p14="http://schemas.microsoft.com/office/powerpoint/2010/main">
    <mc:Choice Requires="p14">
      <p:transition spd="slow" p14:dur="2000" advTm="23499"/>
    </mc:Choice>
    <mc:Fallback xmlns="">
      <p:transition spd="slow" advTm="2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644" x="7389813" y="2578100"/>
          <p14:tracePt t="21689" x="2768600" y="2565400"/>
          <p14:tracePt t="21734" x="2357438" y="2495550"/>
          <p14:tracePt t="21908" x="2262188" y="2633663"/>
          <p14:tracePt t="21915" x="2055813" y="30305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35BF-9DA3-4A25-8982-ECBE3B5BE4AE}"/>
              </a:ext>
            </a:extLst>
          </p:cNvPr>
          <p:cNvSpPr>
            <a:spLocks noGrp="1"/>
          </p:cNvSpPr>
          <p:nvPr>
            <p:ph type="title"/>
          </p:nvPr>
        </p:nvSpPr>
        <p:spPr>
          <a:xfrm>
            <a:off x="628650" y="400986"/>
            <a:ext cx="7886700" cy="654092"/>
          </a:xfrm>
        </p:spPr>
        <p:txBody>
          <a:bodyPr>
            <a:normAutofit/>
          </a:bodyPr>
          <a:lstStyle/>
          <a:p>
            <a:r>
              <a:rPr lang="en-US" dirty="0"/>
              <a:t>VEGETATED WALL/SCREEN</a:t>
            </a:r>
          </a:p>
        </p:txBody>
      </p:sp>
      <p:pic>
        <p:nvPicPr>
          <p:cNvPr id="5" name="Content Placeholder 4">
            <a:extLst>
              <a:ext uri="{FF2B5EF4-FFF2-40B4-BE49-F238E27FC236}">
                <a16:creationId xmlns:a16="http://schemas.microsoft.com/office/drawing/2014/main" id="{B0D38968-146F-4EF9-84A4-220186F67C31}"/>
              </a:ext>
            </a:extLst>
          </p:cNvPr>
          <p:cNvPicPr>
            <a:picLocks noGrp="1" noChangeAspect="1"/>
          </p:cNvPicPr>
          <p:nvPr>
            <p:ph idx="1"/>
          </p:nvPr>
        </p:nvPicPr>
        <p:blipFill>
          <a:blip r:embed="rId6"/>
          <a:stretch>
            <a:fillRect/>
          </a:stretch>
        </p:blipFill>
        <p:spPr>
          <a:xfrm>
            <a:off x="359699" y="6230527"/>
            <a:ext cx="7886700" cy="52469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1EB6F2E-5C70-4E68-BB8C-6E133784C83D}"/>
              </a:ext>
            </a:extLst>
          </p:cNvPr>
          <p:cNvPicPr>
            <a:picLocks noChangeAspect="1"/>
          </p:cNvPicPr>
          <p:nvPr/>
        </p:nvPicPr>
        <p:blipFill>
          <a:blip r:embed="rId7"/>
          <a:stretch>
            <a:fillRect/>
          </a:stretch>
        </p:blipFill>
        <p:spPr>
          <a:xfrm>
            <a:off x="171450" y="1558370"/>
            <a:ext cx="4743450" cy="257256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9460802-5715-4A8E-BF57-CF101052053D}"/>
              </a:ext>
            </a:extLst>
          </p:cNvPr>
          <p:cNvPicPr>
            <a:picLocks noChangeAspect="1"/>
          </p:cNvPicPr>
          <p:nvPr/>
        </p:nvPicPr>
        <p:blipFill>
          <a:blip r:embed="rId8"/>
          <a:stretch>
            <a:fillRect/>
          </a:stretch>
        </p:blipFill>
        <p:spPr>
          <a:xfrm>
            <a:off x="4832705" y="3826136"/>
            <a:ext cx="3948220" cy="23216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39F630F-EA0B-4D42-834A-DD68792D11AE}"/>
              </a:ext>
            </a:extLst>
          </p:cNvPr>
          <p:cNvPicPr>
            <a:picLocks noChangeAspect="1"/>
          </p:cNvPicPr>
          <p:nvPr/>
        </p:nvPicPr>
        <p:blipFill>
          <a:blip r:embed="rId9"/>
          <a:stretch>
            <a:fillRect/>
          </a:stretch>
        </p:blipFill>
        <p:spPr>
          <a:xfrm>
            <a:off x="5001018" y="1421745"/>
            <a:ext cx="3779907" cy="232164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1A831EE-5D44-43A0-8E8D-6DD2F3E3C8EC}"/>
              </a:ext>
            </a:extLst>
          </p:cNvPr>
          <p:cNvSpPr txBox="1"/>
          <p:nvPr/>
        </p:nvSpPr>
        <p:spPr>
          <a:xfrm>
            <a:off x="359699" y="4367380"/>
            <a:ext cx="4473006" cy="2031325"/>
          </a:xfrm>
          <a:prstGeom prst="rect">
            <a:avLst/>
          </a:prstGeom>
          <a:noFill/>
        </p:spPr>
        <p:txBody>
          <a:bodyPr wrap="square" rtlCol="0">
            <a:spAutoFit/>
          </a:bodyPr>
          <a:lstStyle/>
          <a:p>
            <a:r>
              <a:rPr lang="en-US" dirty="0"/>
              <a:t>5’ offset: </a:t>
            </a:r>
          </a:p>
          <a:p>
            <a:pPr marL="285750" indent="-285750">
              <a:buFont typeface="Arial" panose="020B0604020202020204" pitchFamily="34" charset="0"/>
              <a:buChar char="•"/>
            </a:pPr>
            <a:r>
              <a:rPr lang="en-US" dirty="0"/>
              <a:t>Adjacent, facing lot lines with zero lot-line development potential </a:t>
            </a:r>
          </a:p>
          <a:p>
            <a:pPr marL="285750" indent="-285750">
              <a:buFont typeface="Arial" panose="020B0604020202020204" pitchFamily="34" charset="0"/>
              <a:buChar char="•"/>
            </a:pPr>
            <a:r>
              <a:rPr lang="en-US" dirty="0"/>
              <a:t> Adjacent, facing structure or wall (does not apply to lot lines abutting streets or alleys)</a:t>
            </a:r>
          </a:p>
          <a:p>
            <a:pPr marL="285750" indent="-285750">
              <a:buFont typeface="Arial" panose="020B0604020202020204" pitchFamily="34" charset="0"/>
              <a:buChar char="•"/>
            </a:pPr>
            <a:endParaRPr lang="en-US"/>
          </a:p>
        </p:txBody>
      </p:sp>
      <p:pic>
        <p:nvPicPr>
          <p:cNvPr id="8" name="Audio 7">
            <a:hlinkClick r:id="" action="ppaction://media"/>
            <a:extLst>
              <a:ext uri="{FF2B5EF4-FFF2-40B4-BE49-F238E27FC236}">
                <a16:creationId xmlns:a16="http://schemas.microsoft.com/office/drawing/2014/main" id="{E16C9A9B-E2A9-4BC0-AD2B-E197E89586E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0423560"/>
      </p:ext>
    </p:extLst>
  </p:cSld>
  <p:clrMapOvr>
    <a:masterClrMapping/>
  </p:clrMapOvr>
  <mc:AlternateContent xmlns:mc="http://schemas.openxmlformats.org/markup-compatibility/2006" xmlns:p14="http://schemas.microsoft.com/office/powerpoint/2010/main">
    <mc:Choice Requires="p14">
      <p:transition spd="slow" p14:dur="2000" advTm="44126"/>
    </mc:Choice>
    <mc:Fallback xmlns="">
      <p:transition spd="slow" advTm="4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3" grpId="0"/>
    </p:bldLst>
  </p:timing>
  <p:extLst>
    <p:ext uri="{3A86A75C-4F4B-4683-9AE1-C65F6400EC91}">
      <p14:laserTraceLst xmlns:p14="http://schemas.microsoft.com/office/powerpoint/2010/main">
        <p14:tracePtLst>
          <p14:tracePt t="6114" x="1014413" y="5033963"/>
          <p14:tracePt t="6162" x="1712913" y="3854450"/>
          <p14:tracePt t="6206" x="1878013" y="3455988"/>
          <p14:tracePt t="6251" x="1809750" y="3346450"/>
          <p14:tracePt t="6298" x="1576388" y="3292475"/>
          <p14:tracePt t="6343" x="1493838" y="3195638"/>
          <p14:tracePt t="6394" x="1508125" y="3003550"/>
          <p14:tracePt t="6440" x="1481138" y="2949575"/>
          <p14:tracePt t="6486" x="1220788" y="2921000"/>
          <p14:tracePt t="6531" x="1069975" y="2949575"/>
          <p14:tracePt t="6578" x="1000125" y="2962275"/>
          <p14:tracePt t="6623" x="946150" y="2976563"/>
          <p14:tracePt t="6677" x="795338" y="2976563"/>
          <p14:tracePt t="6722" x="754063" y="2976563"/>
          <p14:tracePt t="6769" x="685800" y="3003550"/>
          <p14:tracePt t="6814" x="671513" y="3127375"/>
          <p14:tracePt t="6861" x="671513" y="3222625"/>
          <p14:tracePt t="6907" x="698500" y="3373438"/>
          <p14:tracePt t="6959" x="754063" y="3429000"/>
          <p14:tracePt t="7005" x="987425" y="3429000"/>
          <p14:tracePt t="7051" x="1220788" y="3414713"/>
          <p14:tracePt t="7096" x="1603375" y="3414713"/>
          <p14:tracePt t="7142" x="1960563" y="3402013"/>
          <p14:tracePt t="7187" x="2357438" y="3511550"/>
          <p14:tracePt t="7234" x="2865438" y="3648075"/>
          <p14:tracePt t="7285" x="3303588" y="3676650"/>
          <p14:tracePt t="7287" x="3400425" y="3676650"/>
          <p14:tracePt t="7333" x="3702050" y="3648075"/>
          <p14:tracePt t="7379" x="3989388" y="3552825"/>
          <p14:tracePt t="7425" x="4057650" y="3360738"/>
          <p14:tracePt t="7470" x="4125913" y="3181350"/>
          <p14:tracePt t="7515" x="4140200" y="3017838"/>
          <p14:tracePt t="7566" x="3729038" y="2743200"/>
          <p14:tracePt t="7613" x="2865438" y="2674938"/>
          <p14:tracePt t="7658" x="2193925" y="2687638"/>
          <p14:tracePt t="7705" x="1795463" y="2757488"/>
          <p14:tracePt t="7751" x="1371600" y="2770188"/>
          <p14:tracePt t="7798" x="958850" y="2784475"/>
          <p14:tracePt t="7805" x="919163" y="2784475"/>
          <p14:tracePt t="7851" x="795338" y="2798763"/>
          <p14:tracePt t="7896" x="795338" y="3017838"/>
          <p14:tracePt t="7943" x="781050" y="3251200"/>
          <p14:tracePt t="7989" x="904875" y="3278188"/>
          <p14:tracePt t="8035" x="1069975" y="3251200"/>
          <p14:tracePt t="8081" x="1150938" y="3195638"/>
          <p14:tracePt t="8131" x="1301750" y="3181350"/>
          <p14:tracePt t="8178" x="1508125" y="3251200"/>
          <p14:tracePt t="8223" x="1892300" y="3333750"/>
          <p14:tracePt t="8269" x="2247900" y="3373438"/>
          <p14:tracePt t="8271" x="2357438" y="3373438"/>
          <p14:tracePt t="8316" x="2892425" y="3402013"/>
          <p14:tracePt t="8363" x="3235325" y="3373438"/>
          <p14:tracePt t="8415" x="3673475" y="3278188"/>
          <p14:tracePt t="8462" x="3687763" y="3278188"/>
          <p14:tracePt t="8775" x="3921125" y="3263900"/>
          <p14:tracePt t="8820" x="4660900" y="3319463"/>
          <p14:tracePt t="8866" x="5414963" y="3251200"/>
          <p14:tracePt t="8912" x="5949950" y="3141663"/>
          <p14:tracePt t="8920" x="6018213" y="3127375"/>
          <p14:tracePt t="8967" x="6154738" y="3059113"/>
          <p14:tracePt t="9014" x="6183313" y="3030538"/>
          <p14:tracePt t="9060" x="6361113" y="2976563"/>
          <p14:tracePt t="9106" x="6854825" y="2838450"/>
          <p14:tracePt t="9153" x="7512050" y="2290763"/>
          <p14:tracePt t="9201" x="7251700" y="1906588"/>
          <p14:tracePt t="9247" x="6827838" y="1577975"/>
          <p14:tracePt t="9254" x="6813550" y="1549400"/>
          <p14:tracePt t="9301" x="6565900" y="1522413"/>
          <p14:tracePt t="9347" x="6045200" y="1522413"/>
          <p14:tracePt t="9392" x="5648325" y="1728788"/>
          <p14:tracePt t="9438" x="5210175" y="2125663"/>
          <p14:tracePt t="9483" x="4962525" y="2894013"/>
          <p14:tracePt t="9528" x="4867275" y="4114800"/>
          <p14:tracePt t="9578" x="4838700" y="4786313"/>
          <p14:tracePt t="9624" x="4811713" y="5253038"/>
          <p14:tracePt t="9670" x="4811713" y="5568950"/>
          <p14:tracePt t="9719" x="4838700" y="5843588"/>
          <p14:tracePt t="9764" x="4921250" y="5980113"/>
          <p14:tracePt t="9810" x="4948238" y="5994400"/>
          <p14:tracePt t="9860" x="5072063" y="6007100"/>
          <p14:tracePt t="9907" x="5400675" y="5965825"/>
          <p14:tracePt t="9952" x="5799138" y="5829300"/>
          <p14:tracePt t="9998" x="6511925" y="5581650"/>
          <p14:tracePt t="10043" x="7115175" y="5362575"/>
          <p14:tracePt t="10089" x="7621588" y="5087938"/>
          <p14:tracePt t="10140" x="7842250" y="4664075"/>
          <p14:tracePt t="10186" x="7883525" y="3757613"/>
          <p14:tracePt t="10233" x="7813675" y="2949575"/>
          <p14:tracePt t="10279" x="7553325" y="2619375"/>
          <p14:tracePt t="10324" x="7197725" y="2441575"/>
          <p14:tracePt t="10372" x="6923088" y="2359025"/>
          <p14:tracePt t="10424" x="6565900" y="2332038"/>
          <p14:tracePt t="10470" x="6415088" y="2305050"/>
          <p14:tracePt t="10515" x="6073775" y="2386013"/>
          <p14:tracePt t="10562" x="5908675" y="2728913"/>
          <p14:tracePt t="10607" x="5853113" y="3263900"/>
          <p14:tracePt t="10653" x="5784850" y="3484563"/>
          <p14:tracePt t="10703" x="5730875" y="4141788"/>
          <p14:tracePt t="10749" x="5772150" y="4895850"/>
          <p14:tracePt t="10795" x="5867400" y="5664200"/>
          <p14:tracePt t="10843" x="5949950" y="6296025"/>
          <p14:tracePt t="10889" x="5976938" y="6515100"/>
          <p14:tracePt t="10936" x="6224588" y="6651625"/>
          <p14:tracePt t="10987" x="6704013" y="6816725"/>
          <p14:tracePt t="10988" x="6799263" y="6816725"/>
          <p14:tracePt t="11034" x="7443788" y="6529388"/>
          <p14:tracePt t="11080" x="8266113" y="5184775"/>
          <p14:tracePt t="11126" x="8458200" y="3373438"/>
          <p14:tracePt t="11173" x="8499475" y="2001838"/>
          <p14:tracePt t="11217" x="8294688" y="1481138"/>
          <p14:tracePt t="11263" x="7813675" y="1179513"/>
          <p14:tracePt t="11314" x="7443788" y="1042988"/>
          <p14:tracePt t="11361" x="6964363" y="1096963"/>
          <p14:tracePt t="11406" x="6731000" y="1427163"/>
          <p14:tracePt t="11452" x="6716713" y="1454150"/>
          <p14:tracePt t="11637" x="6443663" y="1770063"/>
          <p14:tracePt t="11682" x="5702300" y="3305175"/>
          <p14:tracePt t="11729" x="5538788" y="4484688"/>
          <p14:tracePt t="11774" x="5607050" y="4745038"/>
          <p14:tracePt t="11821" x="5772150" y="4786313"/>
          <p14:tracePt t="11827" x="5826125" y="4786313"/>
          <p14:tracePt t="11873" x="6115050" y="4676775"/>
          <p14:tracePt t="11919" x="6032500" y="4649788"/>
          <p14:tracePt t="11964" x="5181600" y="4786313"/>
          <p14:tracePt t="12012" x="4578350" y="5019675"/>
          <p14:tracePt t="12057" x="4264025" y="5170488"/>
          <p14:tracePt t="12059" x="4208463" y="5211763"/>
          <p14:tracePt t="12105" x="4071938" y="5513388"/>
          <p14:tracePt t="12112" x="4071938" y="5622925"/>
          <p14:tracePt t="12156" x="4359275" y="6432550"/>
          <p14:tracePt t="12202" x="4441825" y="6707188"/>
          <p14:tracePt t="12247" x="3811588" y="6638925"/>
          <p14:tracePt t="12293" x="3016250" y="6556375"/>
          <p14:tracePt t="12338" x="2138363" y="6459538"/>
          <p14:tracePt t="12384" x="1727200" y="6459538"/>
          <p14:tracePt t="12391" x="1727200" y="6473825"/>
          <p14:tracePt t="12437" x="1712913" y="6488113"/>
          <p14:tracePt t="12657" x="1150938" y="6488113"/>
          <p14:tracePt t="12664" x="1041400" y="6488113"/>
          <p14:tracePt t="12709" x="644525" y="6597650"/>
          <p14:tracePt t="12755" x="425450" y="6680200"/>
          <p14:tracePt t="12801" x="425450" y="6721475"/>
          <p14:tracePt t="12847" x="561975" y="6775450"/>
          <p14:tracePt t="13039" x="3290888" y="6816725"/>
          <p14:tracePt t="13086" x="4030663" y="6762750"/>
          <p14:tracePt t="13131" x="4235450" y="6762750"/>
          <p14:tracePt t="13177" x="4867275" y="6762750"/>
          <p14:tracePt t="13223" x="5991225" y="6734175"/>
          <p14:tracePt t="13268" x="6991350" y="6707188"/>
          <p14:tracePt t="13319" x="7210425" y="6707188"/>
          <p14:tracePt t="13366" x="7319963" y="6707188"/>
          <p14:tracePt t="13411" x="7431088" y="6721475"/>
          <p14:tracePt t="13458" x="7594600" y="6734175"/>
          <p14:tracePt t="13504" x="7869238" y="6707188"/>
          <p14:tracePt t="13551" x="7937500" y="6570663"/>
          <p14:tracePt t="13601" x="7443788" y="6419850"/>
          <p14:tracePt t="13648" x="6237288" y="6364288"/>
          <p14:tracePt t="13694" x="3921125" y="6254750"/>
          <p14:tracePt t="13740" x="1603375" y="6240463"/>
          <p14:tracePt t="14296" x="603250" y="4279900"/>
          <p14:tracePt t="14342" x="233363" y="4170363"/>
          <p14:tracePt t="39996" x="2632075" y="3222625"/>
          <p14:tracePt t="40086" x="2495550" y="3278188"/>
          <p14:tracePt t="40137" x="2179638" y="3443288"/>
          <p14:tracePt t="40184" x="2028825" y="3511550"/>
          <p14:tracePt t="40418" x="2084388" y="3579813"/>
          <p14:tracePt t="40464" x="1905000" y="4389438"/>
          <p14:tracePt t="40512" x="136525" y="6610350"/>
          <p14:tracePt t="42238" x="136525" y="5170488"/>
          <p14:tracePt t="42286" x="177800" y="5060950"/>
          <p14:tracePt t="43401" x="165100" y="514350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270-8056-4EDC-98D8-AA661107C098}"/>
              </a:ext>
            </a:extLst>
          </p:cNvPr>
          <p:cNvSpPr>
            <a:spLocks noGrp="1"/>
          </p:cNvSpPr>
          <p:nvPr>
            <p:ph type="title"/>
          </p:nvPr>
        </p:nvSpPr>
        <p:spPr/>
        <p:txBody>
          <a:bodyPr/>
          <a:lstStyle/>
          <a:p>
            <a:r>
              <a:rPr lang="en-US" dirty="0"/>
              <a:t>MINOR GAR PROJECTS</a:t>
            </a:r>
          </a:p>
        </p:txBody>
      </p:sp>
      <p:sp>
        <p:nvSpPr>
          <p:cNvPr id="3" name="Content Placeholder 2">
            <a:extLst>
              <a:ext uri="{FF2B5EF4-FFF2-40B4-BE49-F238E27FC236}">
                <a16:creationId xmlns:a16="http://schemas.microsoft.com/office/drawing/2014/main" id="{D921F1F8-4FFB-417F-9128-7F924BC1C077}"/>
              </a:ext>
            </a:extLst>
          </p:cNvPr>
          <p:cNvSpPr>
            <a:spLocks noGrp="1"/>
          </p:cNvSpPr>
          <p:nvPr>
            <p:ph idx="1"/>
          </p:nvPr>
        </p:nvSpPr>
        <p:spPr/>
        <p:txBody>
          <a:bodyPr/>
          <a:lstStyle/>
          <a:p>
            <a:r>
              <a:rPr lang="en-US" dirty="0"/>
              <a:t>Construction sequence </a:t>
            </a:r>
          </a:p>
          <a:p>
            <a:r>
              <a:rPr lang="en-US" dirty="0"/>
              <a:t>SWM BMP specifications </a:t>
            </a:r>
          </a:p>
        </p:txBody>
      </p:sp>
      <p:pic>
        <p:nvPicPr>
          <p:cNvPr id="6" name="Audio 5">
            <a:hlinkClick r:id="" action="ppaction://media"/>
            <a:extLst>
              <a:ext uri="{FF2B5EF4-FFF2-40B4-BE49-F238E27FC236}">
                <a16:creationId xmlns:a16="http://schemas.microsoft.com/office/drawing/2014/main" id="{E277CDB7-E164-41C6-8234-9CC23EF79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7750717"/>
      </p:ext>
    </p:extLst>
  </p:cSld>
  <p:clrMapOvr>
    <a:masterClrMapping/>
  </p:clrMapOvr>
  <mc:AlternateContent xmlns:mc="http://schemas.openxmlformats.org/markup-compatibility/2006" xmlns:p14="http://schemas.microsoft.com/office/powerpoint/2010/main">
    <mc:Choice Requires="p14">
      <p:transition spd="slow" p14:dur="2000" advTm="25101"/>
    </mc:Choice>
    <mc:Fallback xmlns="">
      <p:transition spd="slow" advTm="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259DCD-4708-477F-9A25-895437A1A423}"/>
              </a:ext>
            </a:extLst>
          </p:cNvPr>
          <p:cNvSpPr>
            <a:spLocks noGrp="1"/>
          </p:cNvSpPr>
          <p:nvPr>
            <p:ph type="title"/>
          </p:nvPr>
        </p:nvSpPr>
        <p:spPr/>
        <p:txBody>
          <a:bodyPr/>
          <a:lstStyle/>
          <a:p>
            <a:r>
              <a:rPr lang="en-US" dirty="0"/>
              <a:t>COMMON COMMENTS</a:t>
            </a:r>
          </a:p>
        </p:txBody>
      </p:sp>
      <p:sp>
        <p:nvSpPr>
          <p:cNvPr id="5" name="Content Placeholder 4">
            <a:extLst>
              <a:ext uri="{FF2B5EF4-FFF2-40B4-BE49-F238E27FC236}">
                <a16:creationId xmlns:a16="http://schemas.microsoft.com/office/drawing/2014/main" id="{9130E2F8-5F65-4BB5-8D3D-EE1EE57D7AE1}"/>
              </a:ext>
            </a:extLst>
          </p:cNvPr>
          <p:cNvSpPr>
            <a:spLocks noGrp="1"/>
          </p:cNvSpPr>
          <p:nvPr>
            <p:ph idx="1"/>
          </p:nvPr>
        </p:nvSpPr>
        <p:spPr>
          <a:xfrm>
            <a:off x="457200" y="1600200"/>
            <a:ext cx="8229600" cy="4495800"/>
          </a:xfrm>
        </p:spPr>
        <p:txBody>
          <a:bodyPr>
            <a:normAutofit fontScale="92500"/>
          </a:bodyPr>
          <a:lstStyle/>
          <a:p>
            <a:pPr fontAlgn="base"/>
            <a:r>
              <a:rPr lang="en-US" sz="1600" dirty="0"/>
              <a:t>Include the CLE and GAR info in SGS</a:t>
            </a:r>
          </a:p>
          <a:p>
            <a:pPr fontAlgn="base"/>
            <a:r>
              <a:rPr lang="en-US" sz="1600" dirty="0"/>
              <a:t>Enter all applicable DCRA building permit numbers associated with this project in the SGS</a:t>
            </a:r>
          </a:p>
          <a:p>
            <a:pPr fontAlgn="base"/>
            <a:r>
              <a:rPr lang="en-US" sz="1600" dirty="0"/>
              <a:t>Include note: “The property owner is required to maintain the lot’s minimum GAR score through appropriate stewardship and maintenance of landscape elements after the property is granted its Certificate of Occupancy.” </a:t>
            </a:r>
          </a:p>
          <a:p>
            <a:r>
              <a:rPr lang="en-US" sz="1600" dirty="0"/>
              <a:t>Include construction sequence for each landscape element </a:t>
            </a:r>
          </a:p>
          <a:p>
            <a:pPr lvl="1"/>
            <a:r>
              <a:rPr lang="en-US" sz="1400" dirty="0"/>
              <a:t>Can be in ESC and/or SWM sheets</a:t>
            </a:r>
          </a:p>
          <a:p>
            <a:pPr lvl="1"/>
            <a:r>
              <a:rPr lang="en-US" sz="1400" dirty="0"/>
              <a:t>Soil amendments should be included in ESC</a:t>
            </a:r>
          </a:p>
          <a:p>
            <a:r>
              <a:rPr lang="en-US" sz="1600" dirty="0"/>
              <a:t>On multiple lots- uploaded proposed plat showing how they are to be combined </a:t>
            </a:r>
          </a:p>
          <a:p>
            <a:pPr fontAlgn="base"/>
            <a:r>
              <a:rPr lang="en-US" sz="1600" dirty="0"/>
              <a:t>GAR information should match SWM and ESC plans</a:t>
            </a:r>
          </a:p>
          <a:p>
            <a:pPr fontAlgn="base"/>
            <a:r>
              <a:rPr lang="en-US" sz="1600" dirty="0"/>
              <a:t>How are planting areas protected from vehicular traffic (wheel stops, curbs, bollards, fencing, </a:t>
            </a:r>
            <a:r>
              <a:rPr lang="en-US" sz="1600" dirty="0" err="1"/>
              <a:t>etc</a:t>
            </a:r>
            <a:r>
              <a:rPr lang="en-US" sz="1600" dirty="0"/>
              <a:t>)?  Show on plans and provide details. </a:t>
            </a:r>
          </a:p>
          <a:p>
            <a:r>
              <a:rPr lang="en-US" sz="1600" dirty="0" err="1"/>
              <a:t>Rootable</a:t>
            </a:r>
            <a:r>
              <a:rPr lang="en-US" sz="1600" dirty="0"/>
              <a:t> soil volume not met</a:t>
            </a:r>
          </a:p>
          <a:p>
            <a:r>
              <a:rPr lang="en-US" sz="1600" dirty="0"/>
              <a:t>Number of plants in plant schedule do not match the plans</a:t>
            </a:r>
          </a:p>
          <a:p>
            <a:r>
              <a:rPr lang="en-US" sz="1600" dirty="0"/>
              <a:t>The areas in the labels/GAR scoresheet do not match plans</a:t>
            </a:r>
          </a:p>
          <a:p>
            <a:pPr fontAlgn="base"/>
            <a:r>
              <a:rPr lang="en-US" sz="1600" dirty="0"/>
              <a:t>Include schematic irrigation and drainage plan for rooftop and container landscaping or areas requiring harvested rainwater irrigation</a:t>
            </a:r>
          </a:p>
        </p:txBody>
      </p:sp>
      <p:pic>
        <p:nvPicPr>
          <p:cNvPr id="2" name="Audio 1">
            <a:hlinkClick r:id="" action="ppaction://media"/>
            <a:extLst>
              <a:ext uri="{FF2B5EF4-FFF2-40B4-BE49-F238E27FC236}">
                <a16:creationId xmlns:a16="http://schemas.microsoft.com/office/drawing/2014/main" id="{0AD4091E-5B0E-4C17-BFFD-49AC9A2EA8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9083402"/>
      </p:ext>
    </p:extLst>
  </p:cSld>
  <p:clrMapOvr>
    <a:masterClrMapping/>
  </p:clrMapOvr>
  <mc:AlternateContent xmlns:mc="http://schemas.openxmlformats.org/markup-compatibility/2006" xmlns:p14="http://schemas.microsoft.com/office/powerpoint/2010/main">
    <mc:Choice Requires="p14">
      <p:transition spd="slow" p14:dur="2000" advTm="91327"/>
    </mc:Choice>
    <mc:Fallback xmlns="">
      <p:transition spd="slow" advTm="9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9AF-F740-4F0D-AFA7-4379F2692935}"/>
              </a:ext>
            </a:extLst>
          </p:cNvPr>
          <p:cNvSpPr>
            <a:spLocks noGrp="1"/>
          </p:cNvSpPr>
          <p:nvPr>
            <p:ph type="title"/>
          </p:nvPr>
        </p:nvSpPr>
        <p:spPr/>
        <p:txBody>
          <a:bodyPr/>
          <a:lstStyle/>
          <a:p>
            <a:r>
              <a:rPr lang="en-US" dirty="0"/>
              <a:t>HELPFUL INFORMATION TO INCLUDE IN PLANS</a:t>
            </a:r>
          </a:p>
        </p:txBody>
      </p:sp>
      <p:sp>
        <p:nvSpPr>
          <p:cNvPr id="3" name="Content Placeholder 2">
            <a:extLst>
              <a:ext uri="{FF2B5EF4-FFF2-40B4-BE49-F238E27FC236}">
                <a16:creationId xmlns:a16="http://schemas.microsoft.com/office/drawing/2014/main" id="{7FF37128-003D-4232-90FE-8B41C1CF72D8}"/>
              </a:ext>
            </a:extLst>
          </p:cNvPr>
          <p:cNvSpPr>
            <a:spLocks noGrp="1"/>
          </p:cNvSpPr>
          <p:nvPr>
            <p:ph idx="1"/>
          </p:nvPr>
        </p:nvSpPr>
        <p:spPr>
          <a:xfrm>
            <a:off x="457200" y="1600200"/>
            <a:ext cx="8229600" cy="2234045"/>
          </a:xfrm>
        </p:spPr>
        <p:txBody>
          <a:bodyPr>
            <a:normAutofit fontScale="70000" lnSpcReduction="20000"/>
          </a:bodyPr>
          <a:lstStyle/>
          <a:p>
            <a:r>
              <a:rPr lang="en-US" dirty="0"/>
              <a:t>Narrative of project, especially in terms of record lots, zoning, zoning changes, etc. </a:t>
            </a:r>
          </a:p>
          <a:p>
            <a:r>
              <a:rPr lang="en-US" dirty="0"/>
              <a:t>Zoning Commission (ZC), Board of Zoning Adjustment (BZA), or Planned Unit Development (PUD) case numbers</a:t>
            </a:r>
          </a:p>
          <a:p>
            <a:r>
              <a:rPr lang="en-US" dirty="0"/>
              <a:t>Roof slope/details</a:t>
            </a:r>
          </a:p>
          <a:p>
            <a:r>
              <a:rPr lang="en-US" dirty="0"/>
              <a:t>Plumbing/irrigation</a:t>
            </a:r>
          </a:p>
        </p:txBody>
      </p:sp>
      <p:pic>
        <p:nvPicPr>
          <p:cNvPr id="4" name="Audio 3">
            <a:hlinkClick r:id="" action="ppaction://media"/>
            <a:extLst>
              <a:ext uri="{FF2B5EF4-FFF2-40B4-BE49-F238E27FC236}">
                <a16:creationId xmlns:a16="http://schemas.microsoft.com/office/drawing/2014/main" id="{937B1375-18E1-4445-AD66-288B43146C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7859383"/>
      </p:ext>
    </p:extLst>
  </p:cSld>
  <p:clrMapOvr>
    <a:masterClrMapping/>
  </p:clrMapOvr>
  <mc:AlternateContent xmlns:mc="http://schemas.openxmlformats.org/markup-compatibility/2006" xmlns:p14="http://schemas.microsoft.com/office/powerpoint/2010/main">
    <mc:Choice Requires="p14">
      <p:transition spd="slow" p14:dur="2000" advTm="20062"/>
    </mc:Choice>
    <mc:Fallback xmlns="">
      <p:transition spd="slow" advTm="2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Content Placeholder 3">
            <a:extLst>
              <a:ext uri="{FF2B5EF4-FFF2-40B4-BE49-F238E27FC236}">
                <a16:creationId xmlns:a16="http://schemas.microsoft.com/office/drawing/2014/main" id="{C6F78916-DC8F-49A9-A38D-83CFC5F251F6}"/>
              </a:ext>
            </a:extLst>
          </p:cNvPr>
          <p:cNvPicPr>
            <a:picLocks noChangeAspect="1"/>
          </p:cNvPicPr>
          <p:nvPr/>
        </p:nvPicPr>
        <p:blipFill>
          <a:blip r:embed="rId6"/>
          <a:stretch>
            <a:fillRect/>
          </a:stretch>
        </p:blipFill>
        <p:spPr>
          <a:xfrm>
            <a:off x="368304" y="1611059"/>
            <a:ext cx="3184969" cy="5164844"/>
          </a:xfrm>
          <a:prstGeom prst="rect">
            <a:avLst/>
          </a:prstGeom>
        </p:spPr>
      </p:pic>
      <p:sp>
        <p:nvSpPr>
          <p:cNvPr id="2" name="Title 1">
            <a:extLst>
              <a:ext uri="{FF2B5EF4-FFF2-40B4-BE49-F238E27FC236}">
                <a16:creationId xmlns:a16="http://schemas.microsoft.com/office/drawing/2014/main" id="{084CCF9D-1F59-4266-88DE-7A125353ED15}"/>
              </a:ext>
            </a:extLst>
          </p:cNvPr>
          <p:cNvSpPr>
            <a:spLocks noGrp="1"/>
          </p:cNvSpPr>
          <p:nvPr>
            <p:ph type="title"/>
          </p:nvPr>
        </p:nvSpPr>
        <p:spPr>
          <a:xfrm>
            <a:off x="609600" y="274638"/>
            <a:ext cx="8077200" cy="1143000"/>
          </a:xfrm>
        </p:spPr>
        <p:txBody>
          <a:bodyPr>
            <a:normAutofit/>
          </a:bodyPr>
          <a:lstStyle/>
          <a:p>
            <a:r>
              <a:rPr lang="en-US" dirty="0"/>
              <a:t>GAR SCORESHEET</a:t>
            </a:r>
          </a:p>
        </p:txBody>
      </p:sp>
      <p:grpSp>
        <p:nvGrpSpPr>
          <p:cNvPr id="53" name="Group 52">
            <a:extLst>
              <a:ext uri="{FF2B5EF4-FFF2-40B4-BE49-F238E27FC236}">
                <a16:creationId xmlns:a16="http://schemas.microsoft.com/office/drawing/2014/main" id="{9DC116F2-8EEA-4786-B17C-D81AEB5A038A}"/>
              </a:ext>
            </a:extLst>
          </p:cNvPr>
          <p:cNvGrpSpPr/>
          <p:nvPr/>
        </p:nvGrpSpPr>
        <p:grpSpPr>
          <a:xfrm>
            <a:off x="3553273" y="4164462"/>
            <a:ext cx="5460990" cy="859298"/>
            <a:chOff x="3553273" y="1893881"/>
            <a:chExt cx="5460990" cy="859298"/>
          </a:xfrm>
        </p:grpSpPr>
        <p:pic>
          <p:nvPicPr>
            <p:cNvPr id="12" name="Picture 11">
              <a:extLst>
                <a:ext uri="{FF2B5EF4-FFF2-40B4-BE49-F238E27FC236}">
                  <a16:creationId xmlns:a16="http://schemas.microsoft.com/office/drawing/2014/main" id="{83DE3E6A-9696-428C-A2EC-B1BDDD343AED}"/>
                </a:ext>
              </a:extLst>
            </p:cNvPr>
            <p:cNvPicPr>
              <a:picLocks noChangeAspect="1"/>
            </p:cNvPicPr>
            <p:nvPr/>
          </p:nvPicPr>
          <p:blipFill rotWithShape="1">
            <a:blip r:embed="rId7"/>
            <a:srcRect l="4027" t="32178" r="14583" b="44262"/>
            <a:stretch/>
          </p:blipFill>
          <p:spPr>
            <a:xfrm>
              <a:off x="3553273" y="1893881"/>
              <a:ext cx="5460990" cy="859298"/>
            </a:xfrm>
            <a:prstGeom prst="rect">
              <a:avLst/>
            </a:prstGeom>
          </p:spPr>
        </p:pic>
        <p:sp>
          <p:nvSpPr>
            <p:cNvPr id="52" name="Rectangle 51">
              <a:extLst>
                <a:ext uri="{FF2B5EF4-FFF2-40B4-BE49-F238E27FC236}">
                  <a16:creationId xmlns:a16="http://schemas.microsoft.com/office/drawing/2014/main" id="{9261A19D-E73B-47D6-8852-EF4CCB96036F}"/>
                </a:ext>
              </a:extLst>
            </p:cNvPr>
            <p:cNvSpPr/>
            <p:nvPr/>
          </p:nvSpPr>
          <p:spPr>
            <a:xfrm>
              <a:off x="8361807" y="2598016"/>
              <a:ext cx="459902" cy="123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135B935C-87BC-4752-BF2A-EECA59C68F82}"/>
              </a:ext>
            </a:extLst>
          </p:cNvPr>
          <p:cNvGrpSpPr/>
          <p:nvPr/>
        </p:nvGrpSpPr>
        <p:grpSpPr>
          <a:xfrm>
            <a:off x="7114066" y="4838176"/>
            <a:ext cx="1927220" cy="857455"/>
            <a:chOff x="5179807" y="-489648"/>
            <a:chExt cx="2096787" cy="820026"/>
          </a:xfrm>
        </p:grpSpPr>
        <p:sp>
          <p:nvSpPr>
            <p:cNvPr id="43" name="Rectangle 42">
              <a:extLst>
                <a:ext uri="{FF2B5EF4-FFF2-40B4-BE49-F238E27FC236}">
                  <a16:creationId xmlns:a16="http://schemas.microsoft.com/office/drawing/2014/main" id="{4DE115C1-9732-46DD-A15B-588E8C64037D}"/>
                </a:ext>
              </a:extLst>
            </p:cNvPr>
            <p:cNvSpPr/>
            <p:nvPr/>
          </p:nvSpPr>
          <p:spPr>
            <a:xfrm>
              <a:off x="6510180" y="-489648"/>
              <a:ext cx="671467" cy="18650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93A286D4-4DF6-4D46-ADD0-05288E070412}"/>
                </a:ext>
              </a:extLst>
            </p:cNvPr>
            <p:cNvCxnSpPr>
              <a:cxnSpLocks/>
              <a:stCxn id="45" idx="0"/>
              <a:endCxn id="43" idx="2"/>
            </p:cNvCxnSpPr>
            <p:nvPr/>
          </p:nvCxnSpPr>
          <p:spPr>
            <a:xfrm flipV="1">
              <a:off x="6228200" y="-303148"/>
              <a:ext cx="617713" cy="28031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872D506-6E53-41BF-B9B6-C27EB8DBDB2A}"/>
                </a:ext>
              </a:extLst>
            </p:cNvPr>
            <p:cNvSpPr txBox="1"/>
            <p:nvPr/>
          </p:nvSpPr>
          <p:spPr>
            <a:xfrm>
              <a:off x="5179807" y="-22832"/>
              <a:ext cx="2096787" cy="353210"/>
            </a:xfrm>
            <a:prstGeom prst="rect">
              <a:avLst/>
            </a:prstGeom>
            <a:noFill/>
            <a:ln>
              <a:solidFill>
                <a:schemeClr val="accent4"/>
              </a:solidFill>
            </a:ln>
          </p:spPr>
          <p:txBody>
            <a:bodyPr wrap="square" rtlCol="0">
              <a:spAutoFit/>
            </a:bodyPr>
            <a:lstStyle/>
            <a:p>
              <a:pPr algn="ctr"/>
              <a:r>
                <a:rPr lang="en-US"/>
                <a:t>≥ min. score</a:t>
              </a:r>
            </a:p>
          </p:txBody>
        </p:sp>
      </p:grpSp>
      <p:sp>
        <p:nvSpPr>
          <p:cNvPr id="54" name="Rectangle 53">
            <a:extLst>
              <a:ext uri="{FF2B5EF4-FFF2-40B4-BE49-F238E27FC236}">
                <a16:creationId xmlns:a16="http://schemas.microsoft.com/office/drawing/2014/main" id="{3FF276DB-CC10-4B8D-B7DF-0B8C8A869C7F}"/>
              </a:ext>
            </a:extLst>
          </p:cNvPr>
          <p:cNvSpPr/>
          <p:nvPr/>
        </p:nvSpPr>
        <p:spPr>
          <a:xfrm>
            <a:off x="3151338" y="2036152"/>
            <a:ext cx="22290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9E04C4C-2333-4630-9D7A-C8DBED02015A}"/>
              </a:ext>
            </a:extLst>
          </p:cNvPr>
          <p:cNvGrpSpPr/>
          <p:nvPr/>
        </p:nvGrpSpPr>
        <p:grpSpPr>
          <a:xfrm>
            <a:off x="7114066" y="3475146"/>
            <a:ext cx="1900196" cy="1167613"/>
            <a:chOff x="7114066" y="965986"/>
            <a:chExt cx="1900196" cy="1167613"/>
          </a:xfrm>
        </p:grpSpPr>
        <p:sp>
          <p:nvSpPr>
            <p:cNvPr id="13" name="Rectangle 12">
              <a:extLst>
                <a:ext uri="{FF2B5EF4-FFF2-40B4-BE49-F238E27FC236}">
                  <a16:creationId xmlns:a16="http://schemas.microsoft.com/office/drawing/2014/main" id="{6FC80277-3440-41A3-BBED-0016322BAC60}"/>
                </a:ext>
              </a:extLst>
            </p:cNvPr>
            <p:cNvSpPr/>
            <p:nvPr/>
          </p:nvSpPr>
          <p:spPr>
            <a:xfrm>
              <a:off x="8240357" y="1938586"/>
              <a:ext cx="773905" cy="19501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6BEC25DA-2DFE-40A3-BD96-271999A10E79}"/>
                </a:ext>
              </a:extLst>
            </p:cNvPr>
            <p:cNvCxnSpPr>
              <a:cxnSpLocks/>
              <a:stCxn id="20" idx="2"/>
              <a:endCxn id="13" idx="0"/>
            </p:cNvCxnSpPr>
            <p:nvPr/>
          </p:nvCxnSpPr>
          <p:spPr>
            <a:xfrm>
              <a:off x="7980366" y="1335318"/>
              <a:ext cx="646944" cy="60326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EFB719-AC48-4F94-83C2-5BC8DAE0C599}"/>
                </a:ext>
              </a:extLst>
            </p:cNvPr>
            <p:cNvSpPr txBox="1"/>
            <p:nvPr/>
          </p:nvSpPr>
          <p:spPr>
            <a:xfrm>
              <a:off x="7114066" y="965986"/>
              <a:ext cx="1732599" cy="369332"/>
            </a:xfrm>
            <a:prstGeom prst="rect">
              <a:avLst/>
            </a:prstGeom>
            <a:noFill/>
            <a:ln>
              <a:solidFill>
                <a:schemeClr val="accent1"/>
              </a:solidFill>
            </a:ln>
          </p:spPr>
          <p:txBody>
            <a:bodyPr wrap="square" rtlCol="0">
              <a:spAutoFit/>
            </a:bodyPr>
            <a:lstStyle/>
            <a:p>
              <a:r>
                <a:rPr lang="en-US"/>
                <a:t>Property Quest</a:t>
              </a:r>
            </a:p>
          </p:txBody>
        </p:sp>
      </p:grpSp>
      <p:grpSp>
        <p:nvGrpSpPr>
          <p:cNvPr id="23" name="Group 22">
            <a:extLst>
              <a:ext uri="{FF2B5EF4-FFF2-40B4-BE49-F238E27FC236}">
                <a16:creationId xmlns:a16="http://schemas.microsoft.com/office/drawing/2014/main" id="{E060671D-5663-46F4-8969-ECCD0E340D71}"/>
              </a:ext>
            </a:extLst>
          </p:cNvPr>
          <p:cNvGrpSpPr/>
          <p:nvPr/>
        </p:nvGrpSpPr>
        <p:grpSpPr>
          <a:xfrm>
            <a:off x="3542103" y="4837261"/>
            <a:ext cx="3306372" cy="1192793"/>
            <a:chOff x="3835345" y="-489647"/>
            <a:chExt cx="3306372" cy="1192793"/>
          </a:xfrm>
        </p:grpSpPr>
        <p:sp>
          <p:nvSpPr>
            <p:cNvPr id="24" name="Rectangle 23">
              <a:extLst>
                <a:ext uri="{FF2B5EF4-FFF2-40B4-BE49-F238E27FC236}">
                  <a16:creationId xmlns:a16="http://schemas.microsoft.com/office/drawing/2014/main" id="{D0182772-42DA-45DB-AFFD-1360BCA1F1B7}"/>
                </a:ext>
              </a:extLst>
            </p:cNvPr>
            <p:cNvSpPr/>
            <p:nvPr/>
          </p:nvSpPr>
          <p:spPr>
            <a:xfrm>
              <a:off x="6510180" y="-489647"/>
              <a:ext cx="631537" cy="1865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8994689-F9D4-4D8D-95A3-F6D245A51ED9}"/>
                </a:ext>
              </a:extLst>
            </p:cNvPr>
            <p:cNvCxnSpPr>
              <a:cxnSpLocks/>
              <a:stCxn id="26" idx="3"/>
              <a:endCxn id="24" idx="2"/>
            </p:cNvCxnSpPr>
            <p:nvPr/>
          </p:nvCxnSpPr>
          <p:spPr>
            <a:xfrm flipV="1">
              <a:off x="6424253" y="-303147"/>
              <a:ext cx="401696" cy="5446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F8079F6-8221-4D66-9005-EA5CDE3DE5B7}"/>
                </a:ext>
              </a:extLst>
            </p:cNvPr>
            <p:cNvSpPr txBox="1"/>
            <p:nvPr/>
          </p:nvSpPr>
          <p:spPr>
            <a:xfrm>
              <a:off x="3835345" y="-220184"/>
              <a:ext cx="2588908" cy="923330"/>
            </a:xfrm>
            <a:prstGeom prst="rect">
              <a:avLst/>
            </a:prstGeom>
            <a:solidFill>
              <a:schemeClr val="bg1"/>
            </a:solidFill>
            <a:ln>
              <a:solidFill>
                <a:schemeClr val="accent6"/>
              </a:solidFill>
            </a:ln>
          </p:spPr>
          <p:txBody>
            <a:bodyPr wrap="square" rtlCol="0">
              <a:spAutoFit/>
            </a:bodyPr>
            <a:lstStyle/>
            <a:p>
              <a:pPr marL="285750" indent="-285750">
                <a:buFont typeface="Arial" panose="020B0604020202020204" pitchFamily="34" charset="0"/>
                <a:buChar char="•"/>
              </a:pPr>
              <a:r>
                <a:rPr lang="en-US"/>
                <a:t>Total record lot area in Property Quest</a:t>
              </a:r>
            </a:p>
            <a:p>
              <a:pPr marL="285750" indent="-285750">
                <a:buFont typeface="Arial" panose="020B0604020202020204" pitchFamily="34" charset="0"/>
                <a:buChar char="•"/>
              </a:pPr>
              <a:r>
                <a:rPr lang="en-US"/>
                <a:t>No PROW</a:t>
              </a:r>
            </a:p>
          </p:txBody>
        </p:sp>
      </p:grpSp>
      <p:grpSp>
        <p:nvGrpSpPr>
          <p:cNvPr id="36" name="Group 35">
            <a:extLst>
              <a:ext uri="{FF2B5EF4-FFF2-40B4-BE49-F238E27FC236}">
                <a16:creationId xmlns:a16="http://schemas.microsoft.com/office/drawing/2014/main" id="{FFF2D8F4-412F-4856-98A5-A6865FF53464}"/>
              </a:ext>
            </a:extLst>
          </p:cNvPr>
          <p:cNvGrpSpPr/>
          <p:nvPr/>
        </p:nvGrpSpPr>
        <p:grpSpPr>
          <a:xfrm>
            <a:off x="3923629" y="4837261"/>
            <a:ext cx="3467771" cy="1748293"/>
            <a:chOff x="3597078" y="-489647"/>
            <a:chExt cx="3467771" cy="1748293"/>
          </a:xfrm>
        </p:grpSpPr>
        <p:sp>
          <p:nvSpPr>
            <p:cNvPr id="37" name="Rectangle 36">
              <a:extLst>
                <a:ext uri="{FF2B5EF4-FFF2-40B4-BE49-F238E27FC236}">
                  <a16:creationId xmlns:a16="http://schemas.microsoft.com/office/drawing/2014/main" id="{D0190B97-776D-4B3F-B3B5-5DF25D0F18CA}"/>
                </a:ext>
              </a:extLst>
            </p:cNvPr>
            <p:cNvSpPr/>
            <p:nvPr/>
          </p:nvSpPr>
          <p:spPr>
            <a:xfrm>
              <a:off x="6510180" y="-489647"/>
              <a:ext cx="554669" cy="186499"/>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2D720B16-0B5D-459B-8CB2-9518D701214D}"/>
                </a:ext>
              </a:extLst>
            </p:cNvPr>
            <p:cNvCxnSpPr>
              <a:cxnSpLocks/>
              <a:stCxn id="39" idx="3"/>
              <a:endCxn id="37" idx="2"/>
            </p:cNvCxnSpPr>
            <p:nvPr/>
          </p:nvCxnSpPr>
          <p:spPr>
            <a:xfrm flipV="1">
              <a:off x="5890387" y="-303148"/>
              <a:ext cx="897128" cy="137712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BAF01E8-5BF7-43E7-BC4E-6973E75F1426}"/>
                </a:ext>
              </a:extLst>
            </p:cNvPr>
            <p:cNvSpPr txBox="1"/>
            <p:nvPr/>
          </p:nvSpPr>
          <p:spPr>
            <a:xfrm>
              <a:off x="3597078" y="889314"/>
              <a:ext cx="2293309" cy="369332"/>
            </a:xfrm>
            <a:prstGeom prst="rect">
              <a:avLst/>
            </a:prstGeom>
            <a:noFill/>
            <a:ln>
              <a:solidFill>
                <a:schemeClr val="accent3"/>
              </a:solidFill>
            </a:ln>
          </p:spPr>
          <p:txBody>
            <a:bodyPr wrap="square" rtlCol="0">
              <a:spAutoFit/>
            </a:bodyPr>
            <a:lstStyle/>
            <a:p>
              <a:r>
                <a:rPr lang="en-US"/>
                <a:t>Score based on Zone</a:t>
              </a:r>
            </a:p>
          </p:txBody>
        </p:sp>
      </p:grpSp>
      <p:sp>
        <p:nvSpPr>
          <p:cNvPr id="57" name="TextBox 56">
            <a:extLst>
              <a:ext uri="{FF2B5EF4-FFF2-40B4-BE49-F238E27FC236}">
                <a16:creationId xmlns:a16="http://schemas.microsoft.com/office/drawing/2014/main" id="{21C56908-025C-4E2C-97D1-78F45B586F48}"/>
              </a:ext>
            </a:extLst>
          </p:cNvPr>
          <p:cNvSpPr txBox="1"/>
          <p:nvPr/>
        </p:nvSpPr>
        <p:spPr>
          <a:xfrm>
            <a:off x="3926200" y="1588508"/>
            <a:ext cx="501203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Include Scoresheet in plans</a:t>
            </a:r>
          </a:p>
          <a:p>
            <a:pPr marL="285750" indent="-285750">
              <a:buFont typeface="Arial" panose="020B0604020202020204" pitchFamily="34" charset="0"/>
              <a:buChar char="•"/>
            </a:pPr>
            <a:r>
              <a:rPr lang="en-US" sz="2400" dirty="0"/>
              <a:t>Each lot and each zone needs a separate scoresheet</a:t>
            </a:r>
          </a:p>
        </p:txBody>
      </p:sp>
      <p:pic>
        <p:nvPicPr>
          <p:cNvPr id="4" name="Audio 3">
            <a:hlinkClick r:id="" action="ppaction://media"/>
            <a:extLst>
              <a:ext uri="{FF2B5EF4-FFF2-40B4-BE49-F238E27FC236}">
                <a16:creationId xmlns:a16="http://schemas.microsoft.com/office/drawing/2014/main" id="{DF15E415-9B4E-469E-BE6F-0C42892392D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4320347"/>
      </p:ext>
    </p:extLst>
  </p:cSld>
  <p:clrMapOvr>
    <a:masterClrMapping/>
  </p:clrMapOvr>
  <mc:AlternateContent xmlns:mc="http://schemas.openxmlformats.org/markup-compatibility/2006" xmlns:p14="http://schemas.microsoft.com/office/powerpoint/2010/main">
    <mc:Choice Requires="p14">
      <p:transition spd="slow" p14:dur="2000" advTm="57638"/>
    </mc:Choice>
    <mc:Fallback xmlns="">
      <p:transition spd="slow" advTm="57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9884-937D-46A2-89DB-0B6E94CF10E5}"/>
              </a:ext>
            </a:extLst>
          </p:cNvPr>
          <p:cNvSpPr>
            <a:spLocks noGrp="1"/>
          </p:cNvSpPr>
          <p:nvPr>
            <p:ph type="title"/>
          </p:nvPr>
        </p:nvSpPr>
        <p:spPr/>
        <p:txBody>
          <a:bodyPr/>
          <a:lstStyle/>
          <a:p>
            <a:r>
              <a:rPr lang="en-US" dirty="0"/>
              <a:t>PROPERTY QUEST - PROPERTYQUEST.DC.GOV</a:t>
            </a:r>
          </a:p>
        </p:txBody>
      </p:sp>
      <p:pic>
        <p:nvPicPr>
          <p:cNvPr id="7" name="Picture 6">
            <a:extLst>
              <a:ext uri="{FF2B5EF4-FFF2-40B4-BE49-F238E27FC236}">
                <a16:creationId xmlns:a16="http://schemas.microsoft.com/office/drawing/2014/main" id="{A8E75DA1-460D-4D4D-BAD7-B5BFA7942442}"/>
              </a:ext>
            </a:extLst>
          </p:cNvPr>
          <p:cNvPicPr>
            <a:picLocks noChangeAspect="1"/>
          </p:cNvPicPr>
          <p:nvPr/>
        </p:nvPicPr>
        <p:blipFill rotWithShape="1">
          <a:blip r:embed="rId6"/>
          <a:srcRect t="10209"/>
          <a:stretch/>
        </p:blipFill>
        <p:spPr>
          <a:xfrm>
            <a:off x="1465813" y="2010408"/>
            <a:ext cx="5510857" cy="3247392"/>
          </a:xfrm>
          <a:prstGeom prst="rect">
            <a:avLst/>
          </a:prstGeom>
        </p:spPr>
      </p:pic>
      <p:sp>
        <p:nvSpPr>
          <p:cNvPr id="10" name="TextBox 9">
            <a:extLst>
              <a:ext uri="{FF2B5EF4-FFF2-40B4-BE49-F238E27FC236}">
                <a16:creationId xmlns:a16="http://schemas.microsoft.com/office/drawing/2014/main" id="{0A4D1906-84BE-4B34-8CA2-B369574AD684}"/>
              </a:ext>
            </a:extLst>
          </p:cNvPr>
          <p:cNvSpPr txBox="1"/>
          <p:nvPr/>
        </p:nvSpPr>
        <p:spPr>
          <a:xfrm>
            <a:off x="1465813" y="2499112"/>
            <a:ext cx="1391428" cy="19681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p>
        </p:txBody>
      </p:sp>
      <p:sp>
        <p:nvSpPr>
          <p:cNvPr id="11" name="TextBox 10">
            <a:extLst>
              <a:ext uri="{FF2B5EF4-FFF2-40B4-BE49-F238E27FC236}">
                <a16:creationId xmlns:a16="http://schemas.microsoft.com/office/drawing/2014/main" id="{7C91AE92-4913-4786-B34E-379FCF8DC59A}"/>
              </a:ext>
            </a:extLst>
          </p:cNvPr>
          <p:cNvSpPr txBox="1"/>
          <p:nvPr/>
        </p:nvSpPr>
        <p:spPr>
          <a:xfrm>
            <a:off x="1456353" y="3238953"/>
            <a:ext cx="1303176" cy="192666"/>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p>
        </p:txBody>
      </p:sp>
      <p:sp>
        <p:nvSpPr>
          <p:cNvPr id="12" name="TextBox 11">
            <a:extLst>
              <a:ext uri="{FF2B5EF4-FFF2-40B4-BE49-F238E27FC236}">
                <a16:creationId xmlns:a16="http://schemas.microsoft.com/office/drawing/2014/main" id="{2C15CCA4-9E12-485F-9A8D-B22CAAC9E9F6}"/>
              </a:ext>
            </a:extLst>
          </p:cNvPr>
          <p:cNvSpPr txBox="1"/>
          <p:nvPr/>
        </p:nvSpPr>
        <p:spPr>
          <a:xfrm>
            <a:off x="1554065" y="4686753"/>
            <a:ext cx="1303176" cy="192666"/>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p>
        </p:txBody>
      </p:sp>
      <p:pic>
        <p:nvPicPr>
          <p:cNvPr id="6" name="Audio 5">
            <a:hlinkClick r:id="" action="ppaction://media"/>
            <a:extLst>
              <a:ext uri="{FF2B5EF4-FFF2-40B4-BE49-F238E27FC236}">
                <a16:creationId xmlns:a16="http://schemas.microsoft.com/office/drawing/2014/main" id="{7EB6B5E5-7C5F-454C-8A66-9C2FA17B1A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7589836"/>
      </p:ext>
    </p:extLst>
  </p:cSld>
  <p:clrMapOvr>
    <a:masterClrMapping/>
  </p:clrMapOvr>
  <mc:AlternateContent xmlns:mc="http://schemas.openxmlformats.org/markup-compatibility/2006" xmlns:p14="http://schemas.microsoft.com/office/powerpoint/2010/main">
    <mc:Choice Requires="p14">
      <p:transition spd="slow" p14:dur="2000" advTm="19505"/>
    </mc:Choice>
    <mc:Fallback xmlns="">
      <p:transition spd="slow" advTm="1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0" grpId="0" animBg="1"/>
      <p:bldP spid="11" grpId="0" animBg="1"/>
      <p:bldP spid="12" grpId="0" animBg="1"/>
    </p:bldLst>
  </p:timing>
  <p:extLst>
    <p:ext uri="{3A86A75C-4F4B-4683-9AE1-C65F6400EC91}">
      <p14:laserTraceLst xmlns:p14="http://schemas.microsoft.com/office/powerpoint/2010/main">
        <p14:tracePtLst>
          <p14:tracePt t="13405" x="2851150" y="5595938"/>
          <p14:tracePt t="13417" x="3043238" y="5143500"/>
          <p14:tracePt t="13433" x="3330575" y="4238625"/>
          <p14:tracePt t="13451" x="3371850" y="3402013"/>
          <p14:tracePt t="13462" x="3344863" y="2825750"/>
          <p14:tracePt t="13483" x="3276600" y="2359025"/>
          <p14:tracePt t="13498" x="3235325" y="2181225"/>
          <p14:tracePt t="13509" x="3221038" y="2112963"/>
          <p14:tracePt t="13531" x="3194050" y="2043113"/>
          <p14:tracePt t="13550" x="3179763" y="2043113"/>
          <p14:tracePt t="13661" x="3152775" y="2043113"/>
          <p14:tracePt t="13663" x="3111500" y="2057400"/>
          <p14:tracePt t="13681" x="3043238" y="2071688"/>
          <p14:tracePt t="13701" x="3016250" y="2098675"/>
          <p14:tracePt t="13712" x="2960688" y="2139950"/>
          <p14:tracePt t="13732" x="2824163" y="2193925"/>
          <p14:tracePt t="13751" x="2755900" y="2249488"/>
          <p14:tracePt t="13769" x="2714625" y="2305050"/>
          <p14:tracePt t="13781" x="2687638" y="2373313"/>
          <p14:tracePt t="13799" x="2673350" y="2414588"/>
          <p14:tracePt t="13809" x="2646363" y="2441575"/>
          <p14:tracePt t="13811" x="2646363" y="2455863"/>
          <p14:tracePt t="13829" x="2617788" y="2468563"/>
          <p14:tracePt t="13847" x="2605088" y="2482850"/>
          <p14:tracePt t="13865" x="2590800" y="2495550"/>
          <p14:tracePt t="13965" x="2578100" y="2524125"/>
          <p14:tracePt t="13983" x="2549525" y="2606675"/>
          <p14:tracePt t="13993" x="2536825" y="2647950"/>
          <p14:tracePt t="14011" x="2522538" y="2770188"/>
          <p14:tracePt t="14026" x="2481263" y="2921000"/>
          <p14:tracePt t="14052" x="2398713" y="3154363"/>
          <p14:tracePt t="14063" x="2371725" y="3278188"/>
          <p14:tracePt t="14084" x="2357438" y="3387725"/>
          <p14:tracePt t="14113" x="2357438" y="3429000"/>
          <p14:tracePt t="14131" x="2344738" y="3455988"/>
          <p14:tracePt t="14184" x="2371725" y="3455988"/>
          <p14:tracePt t="14194" x="2398713" y="3402013"/>
          <p14:tracePt t="14215" x="2413000" y="3319463"/>
          <p14:tracePt t="14224" x="2413000" y="3236913"/>
          <p14:tracePt t="14247" x="2398713" y="3154363"/>
          <p14:tracePt t="14266" x="2357438" y="3059113"/>
          <p14:tracePt t="14285" x="2344738" y="3017838"/>
          <p14:tracePt t="14303" x="2330450" y="3017838"/>
          <p14:tracePt t="14325" x="2316163" y="3044825"/>
          <p14:tracePt t="14327" x="2303463" y="3086100"/>
          <p14:tracePt t="14336" x="2289175" y="3127375"/>
          <p14:tracePt t="14350" x="2289175" y="3222625"/>
          <p14:tracePt t="14362" x="2276475" y="3278188"/>
          <p14:tracePt t="14384" x="2276475" y="3414713"/>
          <p14:tracePt t="14398" x="2316163" y="3470275"/>
          <p14:tracePt t="14411" x="2344738" y="3484563"/>
          <p14:tracePt t="14433" x="2481263" y="3511550"/>
          <p14:tracePt t="14453" x="2673350" y="3511550"/>
          <p14:tracePt t="14465" x="2755900" y="3511550"/>
          <p14:tracePt t="14486" x="2919413" y="3470275"/>
          <p14:tracePt t="14498" x="2933700" y="3443288"/>
          <p14:tracePt t="14499" x="2933700" y="3429000"/>
          <p14:tracePt t="14511" x="2947988" y="3402013"/>
          <p14:tracePt t="14532" x="2947988" y="3263900"/>
          <p14:tracePt t="14554" x="2947988" y="3044825"/>
          <p14:tracePt t="14570" x="2824163" y="2935288"/>
          <p14:tracePt t="14583" x="2755900" y="2908300"/>
          <p14:tracePt t="14595" x="2673350" y="2867025"/>
          <p14:tracePt t="14618" x="2646363" y="2867025"/>
          <p14:tracePt t="14631" x="2605088" y="2867025"/>
          <p14:tracePt t="14652" x="2578100" y="2867025"/>
          <p14:tracePt t="14664" x="2563813" y="2921000"/>
          <p14:tracePt t="14686" x="2508250" y="3030538"/>
          <p14:tracePt t="14698" x="2495550" y="3086100"/>
          <p14:tracePt t="14712" x="2466975" y="3141663"/>
          <p14:tracePt t="14732" x="2454275" y="3222625"/>
          <p14:tracePt t="14754" x="2454275" y="3251200"/>
          <p14:tracePt t="14766" x="2454275" y="3319463"/>
          <p14:tracePt t="14778" x="2454275" y="3360738"/>
          <p14:tracePt t="14799" x="2454275" y="3470275"/>
          <p14:tracePt t="14812" x="2481263" y="3524250"/>
          <p14:tracePt t="14830" x="2495550" y="3565525"/>
          <p14:tracePt t="14852" x="2536825" y="3606800"/>
          <p14:tracePt t="14867" x="2563813" y="3621088"/>
          <p14:tracePt t="14879" x="2578100" y="3621088"/>
          <p14:tracePt t="14899" x="2617788" y="3635375"/>
          <p14:tracePt t="14933" x="2659063" y="3635375"/>
          <p14:tracePt t="14955" x="2728913" y="3621088"/>
          <p14:tracePt t="14968" x="2741613" y="3606800"/>
          <p14:tracePt t="14983" x="2768600" y="3579813"/>
          <p14:tracePt t="14995" x="2797175" y="3565525"/>
          <p14:tracePt t="15017" x="2824163" y="3524250"/>
          <p14:tracePt t="15029" x="2824163" y="3511550"/>
          <p14:tracePt t="15050" x="2851150" y="3414713"/>
          <p14:tracePt t="15070" x="2797175" y="3263900"/>
          <p14:tracePt t="15087" x="2700338" y="3181350"/>
          <p14:tracePt t="15101" x="2632075" y="3141663"/>
          <p14:tracePt t="15113" x="2590800" y="3141663"/>
          <p14:tracePt t="15136" x="2522538" y="3141663"/>
          <p14:tracePt t="15150" x="2495550" y="3141663"/>
          <p14:tracePt t="15171" x="2427288" y="3154363"/>
          <p14:tracePt t="15182" x="2413000" y="3154363"/>
          <p14:tracePt t="15203" x="2386013" y="3168650"/>
          <p14:tracePt t="15214" x="2386013" y="3181350"/>
          <p14:tracePt t="15235" x="2371725" y="3181350"/>
          <p14:tracePt t="15299" x="2371725" y="3195638"/>
          <p14:tracePt t="15317" x="2371725" y="3263900"/>
          <p14:tracePt t="15318" x="2371725" y="3278188"/>
          <p14:tracePt t="15330" x="2371725" y="3292475"/>
          <p14:tracePt t="15337" x="2386013" y="3333750"/>
          <p14:tracePt t="15349" x="2398713" y="3346450"/>
          <p14:tracePt t="15368" x="2466975" y="3429000"/>
          <p14:tracePt t="15387" x="2508250" y="3455988"/>
          <p14:tracePt t="15400" x="2578100" y="3484563"/>
          <p14:tracePt t="15412" x="2632075" y="3484563"/>
          <p14:tracePt t="15431" x="2673350" y="3484563"/>
          <p14:tracePt t="15451" x="2714625" y="3484563"/>
          <p14:tracePt t="15470" x="2782888" y="3470275"/>
          <p14:tracePt t="15481" x="2809875" y="3470275"/>
          <p14:tracePt t="15482" x="2838450" y="3470275"/>
          <p14:tracePt t="15501" x="2892425" y="3455988"/>
          <p14:tracePt t="15512" x="2933700" y="3443288"/>
          <p14:tracePt t="15533" x="2947988" y="3429000"/>
          <p14:tracePt t="15552" x="2960688" y="3429000"/>
          <p14:tracePt t="15615" x="2960688" y="3402013"/>
          <p14:tracePt t="15635" x="2989263" y="3360738"/>
          <p14:tracePt t="15654" x="3001963" y="3346450"/>
          <p14:tracePt t="15669" x="3001963" y="3333750"/>
          <p14:tracePt t="15681" x="3001963" y="3319463"/>
          <p14:tracePt t="15699" x="3016250" y="3292475"/>
          <p14:tracePt t="15734" x="3016250" y="3278188"/>
          <p14:tracePt t="15753" x="3016250" y="3263900"/>
          <p14:tracePt t="15771" x="3016250" y="3251200"/>
          <p14:tracePt t="15783" x="3028950" y="3251200"/>
          <p14:tracePt t="15801" x="3028950" y="3236913"/>
          <p14:tracePt t="15829" x="3028950" y="3222625"/>
          <p14:tracePt t="15882" x="3043238" y="3222625"/>
          <p14:tracePt t="15900" x="3057525" y="3222625"/>
          <p14:tracePt t="15970" x="3057525" y="3209925"/>
          <p14:tracePt t="15987" x="2989263" y="3168650"/>
          <p14:tracePt t="15998" x="2851150" y="3113088"/>
          <p14:tracePt t="16016" x="2714625" y="3086100"/>
          <p14:tracePt t="16034" x="2563813" y="3086100"/>
          <p14:tracePt t="16051" x="2466975" y="3086100"/>
          <p14:tracePt t="16069" x="2413000" y="3100388"/>
          <p14:tracePt t="16087" x="2398713" y="3100388"/>
          <p14:tracePt t="16115" x="2386013" y="3113088"/>
          <p14:tracePt t="16132" x="2289175" y="3181350"/>
          <p14:tracePt t="16150" x="2235200" y="3236913"/>
          <p14:tracePt t="16168" x="2206625" y="3319463"/>
          <p14:tracePt t="16187" x="2193925" y="3402013"/>
          <p14:tracePt t="16203" x="2193925" y="3443288"/>
          <p14:tracePt t="16215" x="2193925" y="3484563"/>
          <p14:tracePt t="16233" x="2276475" y="3565525"/>
          <p14:tracePt t="16252" x="2330450" y="3594100"/>
          <p14:tracePt t="16272" x="2413000" y="3621088"/>
          <p14:tracePt t="16273" x="2427288" y="3635375"/>
          <p14:tracePt t="16284" x="2439988" y="3635375"/>
          <p14:tracePt t="16304" x="2495550" y="3635375"/>
          <p14:tracePt t="16314" x="2508250" y="3635375"/>
          <p14:tracePt t="16333" x="2536825" y="3635375"/>
          <p14:tracePt t="16334" x="2549525" y="3635375"/>
          <p14:tracePt t="16352" x="2605088" y="3565525"/>
          <p14:tracePt t="16372" x="2605088" y="3511550"/>
          <p14:tracePt t="16383" x="2617788" y="3429000"/>
          <p14:tracePt t="16402" x="2617788" y="3333750"/>
          <p14:tracePt t="16420" x="2617788" y="3278188"/>
          <p14:tracePt t="16431" x="2590800" y="3236913"/>
          <p14:tracePt t="16459" x="2536825" y="3209925"/>
          <p14:tracePt t="16473" x="2481263" y="3209925"/>
          <p14:tracePt t="16474" x="2439988" y="3209925"/>
          <p14:tracePt t="16484" x="2398713" y="3209925"/>
          <p14:tracePt t="16503" x="2330450" y="3209925"/>
          <p14:tracePt t="16515" x="2235200" y="3251200"/>
          <p14:tracePt t="16533" x="2138363" y="3278188"/>
          <p14:tracePt t="16542" x="2097088" y="3292475"/>
          <p14:tracePt t="16552" x="2028825" y="3346450"/>
          <p14:tracePt t="16572" x="1974850" y="3387725"/>
          <p14:tracePt t="16584" x="1974850" y="3429000"/>
          <p14:tracePt t="16604" x="1974850" y="3484563"/>
          <p14:tracePt t="16614" x="1974850" y="3524250"/>
          <p14:tracePt t="16633" x="1974850" y="3648075"/>
          <p14:tracePt t="16659" x="2028825" y="3744913"/>
          <p14:tracePt t="16668" x="2055813" y="3771900"/>
          <p14:tracePt t="16688" x="2125663" y="3827463"/>
          <p14:tracePt t="16698" x="2152650" y="3840163"/>
          <p14:tracePt t="16717" x="2206625" y="3881438"/>
          <p14:tracePt t="16733" x="2276475" y="3922713"/>
          <p14:tracePt t="16752" x="2289175" y="3937000"/>
          <p14:tracePt t="17877" x="2303463" y="3937000"/>
          <p14:tracePt t="17893" x="2303463" y="3922713"/>
          <p14:tracePt t="17923" x="2206625" y="3922713"/>
          <p14:tracePt t="17934" x="2111375" y="3922713"/>
          <p14:tracePt t="17959" x="1782763" y="3963988"/>
          <p14:tracePt t="17977" x="1165225" y="4141788"/>
          <p14:tracePt t="17986" x="822325" y="4279900"/>
          <p14:tracePt t="18004" x="425450" y="4513263"/>
          <p14:tracePt t="18561" x="274638" y="5403850"/>
          <p14:tracePt t="18581" x="384175" y="5267325"/>
          <p14:tracePt t="18590" x="425450" y="5226050"/>
          <p14:tracePt t="18609" x="452438" y="5211763"/>
          <p14:tracePt t="18880" x="136525" y="5568950"/>
          <p14:tracePt t="18889" x="26988" y="57054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A707-42BD-4C8A-92A8-5E8226A09785}"/>
              </a:ext>
            </a:extLst>
          </p:cNvPr>
          <p:cNvSpPr>
            <a:spLocks noGrp="1"/>
          </p:cNvSpPr>
          <p:nvPr>
            <p:ph type="title"/>
          </p:nvPr>
        </p:nvSpPr>
        <p:spPr/>
        <p:txBody>
          <a:bodyPr/>
          <a:lstStyle/>
          <a:p>
            <a:r>
              <a:rPr lang="en-US" dirty="0"/>
              <a:t>GAR – MINIMUM SCORE</a:t>
            </a:r>
          </a:p>
        </p:txBody>
      </p:sp>
      <p:sp>
        <p:nvSpPr>
          <p:cNvPr id="3" name="Content Placeholder 2">
            <a:extLst>
              <a:ext uri="{FF2B5EF4-FFF2-40B4-BE49-F238E27FC236}">
                <a16:creationId xmlns:a16="http://schemas.microsoft.com/office/drawing/2014/main" id="{3F996503-0871-475D-9332-6F1D0C00EBAE}"/>
              </a:ext>
            </a:extLst>
          </p:cNvPr>
          <p:cNvSpPr>
            <a:spLocks noGrp="1"/>
          </p:cNvSpPr>
          <p:nvPr>
            <p:ph idx="1"/>
          </p:nvPr>
        </p:nvSpPr>
        <p:spPr/>
        <p:txBody>
          <a:bodyPr/>
          <a:lstStyle/>
          <a:p>
            <a:endParaRPr lang="en-US"/>
          </a:p>
        </p:txBody>
      </p:sp>
      <p:grpSp>
        <p:nvGrpSpPr>
          <p:cNvPr id="7" name="object 2">
            <a:extLst>
              <a:ext uri="{FF2B5EF4-FFF2-40B4-BE49-F238E27FC236}">
                <a16:creationId xmlns:a16="http://schemas.microsoft.com/office/drawing/2014/main" id="{962EA53A-B6C0-4769-92F4-8C49F0928DB5}"/>
              </a:ext>
            </a:extLst>
          </p:cNvPr>
          <p:cNvGrpSpPr/>
          <p:nvPr/>
        </p:nvGrpSpPr>
        <p:grpSpPr>
          <a:xfrm>
            <a:off x="258165" y="1497086"/>
            <a:ext cx="8627670" cy="4629077"/>
            <a:chOff x="35485" y="962025"/>
            <a:chExt cx="9049385" cy="4857750"/>
          </a:xfrm>
        </p:grpSpPr>
        <p:pic>
          <p:nvPicPr>
            <p:cNvPr id="8" name="object 3">
              <a:extLst>
                <a:ext uri="{FF2B5EF4-FFF2-40B4-BE49-F238E27FC236}">
                  <a16:creationId xmlns:a16="http://schemas.microsoft.com/office/drawing/2014/main" id="{A35817A2-4F72-45A8-B901-F417FAC82100}"/>
                </a:ext>
              </a:extLst>
            </p:cNvPr>
            <p:cNvPicPr/>
            <p:nvPr/>
          </p:nvPicPr>
          <p:blipFill>
            <a:blip r:embed="rId5" cstate="print"/>
            <a:stretch>
              <a:fillRect/>
            </a:stretch>
          </p:blipFill>
          <p:spPr>
            <a:xfrm>
              <a:off x="35485" y="1172571"/>
              <a:ext cx="9048928" cy="4394350"/>
            </a:xfrm>
            <a:prstGeom prst="rect">
              <a:avLst/>
            </a:prstGeom>
          </p:spPr>
        </p:pic>
        <p:sp>
          <p:nvSpPr>
            <p:cNvPr id="9" name="object 4">
              <a:extLst>
                <a:ext uri="{FF2B5EF4-FFF2-40B4-BE49-F238E27FC236}">
                  <a16:creationId xmlns:a16="http://schemas.microsoft.com/office/drawing/2014/main" id="{40AEC1A1-FC94-49ED-9753-FA17B80490B7}"/>
                </a:ext>
              </a:extLst>
            </p:cNvPr>
            <p:cNvSpPr/>
            <p:nvPr/>
          </p:nvSpPr>
          <p:spPr>
            <a:xfrm>
              <a:off x="7010399" y="990600"/>
              <a:ext cx="1219200" cy="4800600"/>
            </a:xfrm>
            <a:custGeom>
              <a:avLst/>
              <a:gdLst/>
              <a:ahLst/>
              <a:cxnLst/>
              <a:rect l="l" t="t" r="r" b="b"/>
              <a:pathLst>
                <a:path w="1219200" h="4800600">
                  <a:moveTo>
                    <a:pt x="0" y="0"/>
                  </a:moveTo>
                  <a:lnTo>
                    <a:pt x="1219200" y="0"/>
                  </a:lnTo>
                  <a:lnTo>
                    <a:pt x="1219200" y="4800600"/>
                  </a:lnTo>
                  <a:lnTo>
                    <a:pt x="0" y="4800600"/>
                  </a:lnTo>
                  <a:lnTo>
                    <a:pt x="0" y="0"/>
                  </a:lnTo>
                  <a:close/>
                </a:path>
              </a:pathLst>
            </a:custGeom>
            <a:ln w="57150">
              <a:solidFill>
                <a:srgbClr val="FF0000"/>
              </a:solidFill>
            </a:ln>
          </p:spPr>
          <p:txBody>
            <a:bodyPr wrap="square" lIns="0" tIns="0" rIns="0" bIns="0" rtlCol="0"/>
            <a:lstStyle/>
            <a:p>
              <a:endParaRPr/>
            </a:p>
          </p:txBody>
        </p:sp>
      </p:grpSp>
      <p:pic>
        <p:nvPicPr>
          <p:cNvPr id="5" name="Audio 4">
            <a:hlinkClick r:id="" action="ppaction://media"/>
            <a:extLst>
              <a:ext uri="{FF2B5EF4-FFF2-40B4-BE49-F238E27FC236}">
                <a16:creationId xmlns:a16="http://schemas.microsoft.com/office/drawing/2014/main" id="{B202C87B-E621-46AB-97E5-8C9841EEA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0843107"/>
      </p:ext>
    </p:extLst>
  </p:cSld>
  <p:clrMapOvr>
    <a:masterClrMapping/>
  </p:clrMapOvr>
  <mc:AlternateContent xmlns:mc="http://schemas.openxmlformats.org/markup-compatibility/2006" xmlns:p14="http://schemas.microsoft.com/office/powerpoint/2010/main">
    <mc:Choice Requires="p14">
      <p:transition spd="slow" p14:dur="2000" advTm="6839"/>
    </mc:Choice>
    <mc:Fallback xmlns="">
      <p:transition spd="slow" advTm="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16" x="5813425" y="6488113"/>
          <p14:tracePt t="1432" x="5935663" y="6391275"/>
          <p14:tracePt t="1453" x="6018213" y="6323013"/>
          <p14:tracePt t="1464" x="6045200" y="6296025"/>
          <p14:tracePt t="1484" x="6100763" y="6296025"/>
          <p14:tracePt t="1494" x="6115050" y="6296025"/>
          <p14:tracePt t="1799" x="6115050" y="6337300"/>
          <p14:tracePt t="1869" x="6127750" y="6337300"/>
          <p14:tracePt t="1931" x="6127750" y="6350000"/>
          <p14:tracePt t="1941" x="6127750" y="6364288"/>
          <p14:tracePt t="1986" x="6142038" y="6364288"/>
          <p14:tracePt t="2014" x="6154738" y="6364288"/>
          <p14:tracePt t="2034" x="6183313" y="6364288"/>
          <p14:tracePt t="2071" x="6210300" y="6364288"/>
          <p14:tracePt t="2082" x="6224588" y="6364288"/>
          <p14:tracePt t="2102" x="6251575" y="6364288"/>
          <p14:tracePt t="2130" x="6265863" y="6350000"/>
          <p14:tracePt t="2150" x="6319838" y="6350000"/>
          <p14:tracePt t="2169" x="6375400" y="6337300"/>
          <p14:tracePt t="2179" x="6402388" y="6323013"/>
          <p14:tracePt t="2200" x="6456363" y="6308725"/>
          <p14:tracePt t="2219" x="6484938" y="6296025"/>
          <p14:tracePt t="2247" x="6526213" y="6296025"/>
          <p14:tracePt t="2266" x="6538913" y="6296025"/>
          <p14:tracePt t="2285" x="6553200" y="6296025"/>
          <p14:tracePt t="2296" x="6565900" y="6296025"/>
          <p14:tracePt t="2319" x="6594475" y="6296025"/>
          <p14:tracePt t="2366" x="6621463" y="6267450"/>
          <p14:tracePt t="2384" x="6662738" y="6254750"/>
          <p14:tracePt t="2404" x="6677025" y="6254750"/>
          <p14:tracePt t="2486" x="6786563" y="6240463"/>
          <p14:tracePt t="2498" x="6813550" y="6227763"/>
          <p14:tracePt t="2518" x="6854825" y="6199188"/>
          <p14:tracePt t="2618" x="6881813" y="6199188"/>
          <p14:tracePt t="2628" x="6896100" y="6199188"/>
          <p14:tracePt t="2648" x="6923088" y="6199188"/>
          <p14:tracePt t="2649" x="6937375" y="6199188"/>
          <p14:tracePt t="2668" x="6964363" y="6186488"/>
          <p14:tracePt t="2687" x="6991350" y="6172200"/>
          <p14:tracePt t="2790" x="7088188" y="6145213"/>
          <p14:tracePt t="2802" x="7129463" y="6145213"/>
          <p14:tracePt t="2816" x="7169150" y="6145213"/>
          <p14:tracePt t="2829" x="7183438" y="6130925"/>
          <p14:tracePt t="2849" x="7197725" y="6130925"/>
          <p14:tracePt t="2869" x="7251700" y="6103938"/>
          <p14:tracePt t="2890" x="7319963" y="6089650"/>
          <p14:tracePt t="2902" x="7389813" y="6062663"/>
          <p14:tracePt t="2914" x="7431088" y="6035675"/>
          <p14:tracePt t="2937" x="7608888" y="5965825"/>
          <p14:tracePt t="2948" x="7650163" y="5938838"/>
          <p14:tracePt t="2972" x="7718425" y="5815013"/>
          <p14:tracePt t="2983" x="7759700" y="5719763"/>
          <p14:tracePt t="2997" x="7896225" y="5500688"/>
          <p14:tracePt t="3020" x="7978775" y="5143500"/>
          <p14:tracePt t="3034" x="8034338" y="4992688"/>
          <p14:tracePt t="3053" x="8047038" y="4883150"/>
          <p14:tracePt t="3075" x="8074025" y="4718050"/>
          <p14:tracePt t="3086" x="8088313" y="4664075"/>
          <p14:tracePt t="3088" x="8102600" y="4622800"/>
          <p14:tracePt t="3102" x="8102600" y="4540250"/>
          <p14:tracePt t="3103" x="8115300" y="4484688"/>
          <p14:tracePt t="3116" x="8115300" y="4416425"/>
          <p14:tracePt t="3118" x="8129588" y="4333875"/>
          <p14:tracePt t="3129" x="8129588" y="4238625"/>
          <p14:tracePt t="3151" x="8143875" y="4019550"/>
          <p14:tracePt t="3171" x="8143875" y="3908425"/>
          <p14:tracePt t="3183" x="8143875" y="3730625"/>
          <p14:tracePt t="3205" x="8185150" y="3552825"/>
          <p14:tracePt t="3215" x="8197850" y="3511550"/>
          <p14:tracePt t="3236" x="8224838" y="3333750"/>
          <p14:tracePt t="3247" x="8224838" y="3263900"/>
          <p14:tracePt t="3270" x="8239125" y="3086100"/>
          <p14:tracePt t="3290" x="8224838" y="2908300"/>
          <p14:tracePt t="3302" x="8197850" y="2852738"/>
          <p14:tracePt t="3319" x="8115300" y="2701925"/>
          <p14:tracePt t="3331" x="8061325" y="2578100"/>
          <p14:tracePt t="3352" x="8061325" y="2495550"/>
          <p14:tracePt t="3373" x="8061325" y="2373313"/>
          <p14:tracePt t="3386" x="8061325" y="2305050"/>
          <p14:tracePt t="3400" x="8061325" y="2235200"/>
          <p14:tracePt t="3420" x="8061325" y="2193925"/>
          <p14:tracePt t="3433" x="8061325" y="2139950"/>
          <p14:tracePt t="3453" x="8061325" y="2098675"/>
          <p14:tracePt t="3473" x="8047038" y="2057400"/>
          <p14:tracePt t="3486" x="8034338" y="2043113"/>
          <p14:tracePt t="3488" x="8020050" y="2001838"/>
          <p14:tracePt t="3502" x="7993063" y="1962150"/>
          <p14:tracePt t="3513" x="7964488" y="1933575"/>
          <p14:tracePt t="3536" x="7910513" y="1879600"/>
          <p14:tracePt t="3546" x="7883525" y="1865313"/>
          <p14:tracePt t="3548" x="7854950" y="1851025"/>
          <p14:tracePt t="3567" x="7800975" y="1824038"/>
          <p14:tracePt t="3584" x="7759700" y="1797050"/>
          <p14:tracePt t="3606" x="7581900" y="1770063"/>
          <p14:tracePt t="3617" x="7485063" y="1755775"/>
          <p14:tracePt t="3639" x="7402513" y="1755775"/>
          <p14:tracePt t="3649" x="7348538" y="1755775"/>
          <p14:tracePt t="3671" x="7292975" y="1755775"/>
          <p14:tracePt t="3691" x="7224713" y="1755775"/>
          <p14:tracePt t="3708" x="7169150" y="1770063"/>
          <p14:tracePt t="3724" x="7115175" y="1797050"/>
          <p14:tracePt t="3844" x="6937375" y="2317750"/>
          <p14:tracePt t="3854" x="6923088" y="2441575"/>
          <p14:tracePt t="3871" x="6923088" y="2592388"/>
          <p14:tracePt t="3889" x="6908800" y="2770188"/>
          <p14:tracePt t="3901" x="6908800" y="2976563"/>
          <p14:tracePt t="3921" x="6908800" y="3209925"/>
          <p14:tracePt t="3932" x="6908800" y="3524250"/>
          <p14:tracePt t="3952" x="6908800" y="3786188"/>
          <p14:tracePt t="3972" x="6923088" y="4197350"/>
          <p14:tracePt t="3983" x="6923088" y="4292600"/>
          <p14:tracePt t="4002" x="6937375" y="4594225"/>
          <p14:tracePt t="4022" x="6937375" y="4773613"/>
          <p14:tracePt t="4033" x="6937375" y="4937125"/>
          <p14:tracePt t="4054" x="6950075" y="5087938"/>
          <p14:tracePt t="4055" x="6964363" y="5184775"/>
          <p14:tracePt t="4073" x="6991350" y="5362575"/>
          <p14:tracePt t="4085" x="7005638" y="5430838"/>
          <p14:tracePt t="4105" x="7032625" y="5622925"/>
          <p14:tracePt t="4121" x="7032625" y="5746750"/>
          <p14:tracePt t="4137" x="7046913" y="5843588"/>
          <p14:tracePt t="4152" x="7059613" y="5911850"/>
          <p14:tracePt t="4176" x="7059613" y="6007100"/>
          <p14:tracePt t="4187" x="7059613" y="6048375"/>
          <p14:tracePt t="4205" x="7073900" y="6145213"/>
          <p14:tracePt t="4216" x="7088188" y="6157913"/>
          <p14:tracePt t="4236" x="7115175" y="6213475"/>
          <p14:tracePt t="4247" x="7129463" y="6227763"/>
          <p14:tracePt t="4274" x="7210425" y="6267450"/>
          <p14:tracePt t="4285" x="7265988" y="6296025"/>
          <p14:tracePt t="4305" x="7389813" y="6308725"/>
          <p14:tracePt t="4316" x="7431088" y="6308725"/>
          <p14:tracePt t="4335" x="7526338" y="6308725"/>
          <p14:tracePt t="4353" x="7718425" y="6213475"/>
          <p14:tracePt t="4373" x="7813675" y="6157913"/>
          <p14:tracePt t="4386" x="7896225" y="6130925"/>
          <p14:tracePt t="4405" x="8020050" y="6116638"/>
          <p14:tracePt t="4416" x="8088313" y="6103938"/>
          <p14:tracePt t="4436" x="8129588" y="6089650"/>
          <p14:tracePt t="4447" x="8185150" y="6062663"/>
          <p14:tracePt t="4472" x="8224838" y="5994400"/>
          <p14:tracePt t="4492" x="8224838" y="5911850"/>
          <p14:tracePt t="4503" x="8224838" y="5802313"/>
          <p14:tracePt t="4524" x="8224838" y="5622925"/>
          <p14:tracePt t="4534" x="8185150" y="5472113"/>
          <p14:tracePt t="4554" x="8170863" y="5267325"/>
          <p14:tracePt t="4572" x="8156575" y="4978400"/>
          <p14:tracePt t="4591" x="8156575" y="4786313"/>
          <p14:tracePt t="4602" x="8156575" y="4691063"/>
          <p14:tracePt t="4603" x="8156575" y="4622800"/>
          <p14:tracePt t="4622" x="8156575" y="4471988"/>
          <p14:tracePt t="4631" x="8156575" y="4402138"/>
          <p14:tracePt t="4649" x="8156575" y="4197350"/>
          <p14:tracePt t="4674" x="8170863" y="3854450"/>
          <p14:tracePt t="4685" x="8170863" y="3771900"/>
          <p14:tracePt t="4703" x="8185150" y="3470275"/>
          <p14:tracePt t="4721" x="8185150" y="3292475"/>
          <p14:tracePt t="4732" x="8185150" y="3209925"/>
          <p14:tracePt t="4751" x="8170863" y="2976563"/>
          <p14:tracePt t="4770" x="8129588" y="2867025"/>
          <p14:tracePt t="4791" x="8088313" y="2647950"/>
          <p14:tracePt t="4808" x="8061325" y="2495550"/>
          <p14:tracePt t="4819" x="8061325" y="2427288"/>
          <p14:tracePt t="4836" x="8020050" y="2332038"/>
          <p14:tracePt t="4854" x="8020050" y="2181225"/>
          <p14:tracePt t="4873" x="8020050" y="2098675"/>
          <p14:tracePt t="4892" x="8034338" y="1974850"/>
          <p14:tracePt t="4901" x="8034338" y="1933575"/>
          <p14:tracePt t="4920" x="8034338" y="1865313"/>
          <p14:tracePt t="4938" x="8034338" y="1797050"/>
          <p14:tracePt t="4949" x="8034338" y="1741488"/>
          <p14:tracePt t="4977" x="7937500" y="1658938"/>
          <p14:tracePt t="4988" x="7910513" y="1631950"/>
          <p14:tracePt t="5008" x="7800975" y="1619250"/>
          <p14:tracePt t="5020" x="7635875" y="1604963"/>
          <p14:tracePt t="5039" x="7512050" y="1604963"/>
          <p14:tracePt t="5050" x="7458075" y="1604963"/>
          <p14:tracePt t="5059" x="7389813" y="1604963"/>
          <p14:tracePt t="5072" x="7239000" y="1577975"/>
          <p14:tracePt t="5093" x="7046913" y="1577975"/>
          <p14:tracePt t="5103" x="6978650" y="1563688"/>
          <p14:tracePt t="5120" x="6786563" y="1563688"/>
          <p14:tracePt t="5139" x="6745288" y="1577975"/>
          <p14:tracePt t="5151" x="6677025" y="1590675"/>
          <p14:tracePt t="5179" x="6580188" y="1619250"/>
          <p14:tracePt t="5189" x="6553200" y="1658938"/>
          <p14:tracePt t="5208" x="6538913" y="1673225"/>
          <p14:tracePt t="5219" x="6526213" y="1687513"/>
          <p14:tracePt t="5239" x="6526213" y="1714500"/>
          <p14:tracePt t="5249" x="6526213" y="1741488"/>
          <p14:tracePt t="5278" x="6538913" y="1879600"/>
          <p14:tracePt t="5287" x="6565900" y="1947863"/>
          <p14:tracePt t="5309" x="6677025" y="2276475"/>
          <p14:tracePt t="5320" x="6745288" y="2441575"/>
          <p14:tracePt t="5341" x="6964363" y="3278188"/>
          <p14:tracePt t="5352" x="7046913" y="3606800"/>
          <p14:tracePt t="5353" x="7115175" y="3798888"/>
          <p14:tracePt t="5368" x="7197725" y="4156075"/>
          <p14:tracePt t="5384" x="7210425" y="4484688"/>
          <p14:tracePt t="5413" x="7239000" y="4992688"/>
          <p14:tracePt t="5426" x="7251700" y="5199063"/>
          <p14:tracePt t="5440" x="7265988" y="5349875"/>
          <p14:tracePt t="5460" x="7265988" y="5445125"/>
          <p14:tracePt t="5473" x="7265988" y="5472113"/>
          <p14:tracePt t="5486" x="7265988" y="5541963"/>
          <p14:tracePt t="5509" x="7265988" y="5568950"/>
          <p14:tracePt t="5541" x="7280275" y="5568950"/>
          <p14:tracePt t="5775" x="7251700" y="5376863"/>
          <p14:tracePt t="5793" x="7018338" y="4321175"/>
          <p14:tracePt t="5804" x="6827838" y="3470275"/>
          <p14:tracePt t="5824" x="6059488" y="5207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2111-4555-437E-B017-FAA3A83CD8FA}"/>
              </a:ext>
            </a:extLst>
          </p:cNvPr>
          <p:cNvSpPr>
            <a:spLocks noGrp="1"/>
          </p:cNvSpPr>
          <p:nvPr>
            <p:ph type="title"/>
          </p:nvPr>
        </p:nvSpPr>
        <p:spPr/>
        <p:txBody>
          <a:bodyPr/>
          <a:lstStyle/>
          <a:p>
            <a:r>
              <a:rPr lang="en-US" dirty="0"/>
              <a:t>GAR SCORESHEET- MULTIPLE LOTS</a:t>
            </a:r>
          </a:p>
        </p:txBody>
      </p:sp>
      <p:pic>
        <p:nvPicPr>
          <p:cNvPr id="7" name="Picture 6">
            <a:extLst>
              <a:ext uri="{FF2B5EF4-FFF2-40B4-BE49-F238E27FC236}">
                <a16:creationId xmlns:a16="http://schemas.microsoft.com/office/drawing/2014/main" id="{11D8A303-28FF-49DF-8648-8A06B7FB236B}"/>
              </a:ext>
            </a:extLst>
          </p:cNvPr>
          <p:cNvPicPr>
            <a:picLocks noChangeAspect="1"/>
          </p:cNvPicPr>
          <p:nvPr/>
        </p:nvPicPr>
        <p:blipFill rotWithShape="1">
          <a:blip r:embed="rId6"/>
          <a:srcRect r="56085" b="2770"/>
          <a:stretch/>
        </p:blipFill>
        <p:spPr>
          <a:xfrm>
            <a:off x="4449418" y="1417636"/>
            <a:ext cx="2580860" cy="41939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51EC1D6-BFFF-47D8-9E5F-E0EC06BBD46C}"/>
              </a:ext>
            </a:extLst>
          </p:cNvPr>
          <p:cNvPicPr>
            <a:picLocks noChangeAspect="1"/>
          </p:cNvPicPr>
          <p:nvPr/>
        </p:nvPicPr>
        <p:blipFill>
          <a:blip r:embed="rId7"/>
          <a:stretch>
            <a:fillRect/>
          </a:stretch>
        </p:blipFill>
        <p:spPr>
          <a:xfrm>
            <a:off x="83651" y="1613381"/>
            <a:ext cx="4239871" cy="356493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71E2E1D-D948-4648-BC9E-7F071A959751}"/>
              </a:ext>
            </a:extLst>
          </p:cNvPr>
          <p:cNvPicPr>
            <a:picLocks noChangeAspect="1"/>
          </p:cNvPicPr>
          <p:nvPr/>
        </p:nvPicPr>
        <p:blipFill rotWithShape="1">
          <a:blip r:embed="rId6"/>
          <a:srcRect l="56085"/>
          <a:stretch/>
        </p:blipFill>
        <p:spPr>
          <a:xfrm>
            <a:off x="5582479" y="2269872"/>
            <a:ext cx="2580861" cy="4313490"/>
          </a:xfrm>
          <a:prstGeom prst="rect">
            <a:avLst/>
          </a:prstGeom>
          <a:ln>
            <a:noFill/>
          </a:ln>
          <a:effectLst>
            <a:outerShdw blurRad="292100" dist="139700" dir="2700000" algn="tl" rotWithShape="0">
              <a:srgbClr val="333333">
                <a:alpha val="65000"/>
              </a:srgbClr>
            </a:outerShdw>
          </a:effectLst>
        </p:spPr>
      </p:pic>
      <p:cxnSp>
        <p:nvCxnSpPr>
          <p:cNvPr id="14" name="Straight Connector 13">
            <a:extLst>
              <a:ext uri="{FF2B5EF4-FFF2-40B4-BE49-F238E27FC236}">
                <a16:creationId xmlns:a16="http://schemas.microsoft.com/office/drawing/2014/main" id="{A4304542-84EC-4500-BA90-E2505B71BEB2}"/>
              </a:ext>
            </a:extLst>
          </p:cNvPr>
          <p:cNvCxnSpPr/>
          <p:nvPr/>
        </p:nvCxnSpPr>
        <p:spPr>
          <a:xfrm>
            <a:off x="1282700" y="3962400"/>
            <a:ext cx="234315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3969D7F-A082-4DE2-A811-9CE51F74514A}"/>
              </a:ext>
            </a:extLst>
          </p:cNvPr>
          <p:cNvGrpSpPr/>
          <p:nvPr/>
        </p:nvGrpSpPr>
        <p:grpSpPr>
          <a:xfrm>
            <a:off x="1282700" y="3962401"/>
            <a:ext cx="1374427" cy="1903113"/>
            <a:chOff x="5620377" y="-366055"/>
            <a:chExt cx="1495356" cy="1820040"/>
          </a:xfrm>
        </p:grpSpPr>
        <p:cxnSp>
          <p:nvCxnSpPr>
            <p:cNvPr id="17" name="Straight Arrow Connector 16">
              <a:extLst>
                <a:ext uri="{FF2B5EF4-FFF2-40B4-BE49-F238E27FC236}">
                  <a16:creationId xmlns:a16="http://schemas.microsoft.com/office/drawing/2014/main" id="{9B0C4BDF-1B9D-4B70-9201-3036F842BF77}"/>
                </a:ext>
              </a:extLst>
            </p:cNvPr>
            <p:cNvCxnSpPr>
              <a:cxnSpLocks/>
              <a:stCxn id="18" idx="0"/>
            </p:cNvCxnSpPr>
            <p:nvPr/>
          </p:nvCxnSpPr>
          <p:spPr>
            <a:xfrm flipV="1">
              <a:off x="6368056" y="-366055"/>
              <a:ext cx="0" cy="120192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3B25F8-FC0D-41AC-8022-D80D75641B01}"/>
                </a:ext>
              </a:extLst>
            </p:cNvPr>
            <p:cNvSpPr txBox="1"/>
            <p:nvPr/>
          </p:nvSpPr>
          <p:spPr>
            <a:xfrm>
              <a:off x="5620377" y="835867"/>
              <a:ext cx="1495356" cy="618118"/>
            </a:xfrm>
            <a:prstGeom prst="rect">
              <a:avLst/>
            </a:prstGeom>
            <a:noFill/>
            <a:ln w="28575">
              <a:solidFill>
                <a:schemeClr val="accent4"/>
              </a:solidFill>
            </a:ln>
          </p:spPr>
          <p:txBody>
            <a:bodyPr wrap="square" rtlCol="0">
              <a:spAutoFit/>
            </a:bodyPr>
            <a:lstStyle/>
            <a:p>
              <a:pPr algn="ctr"/>
              <a:r>
                <a:rPr lang="en-US"/>
                <a:t>Lot Division Line</a:t>
              </a:r>
            </a:p>
          </p:txBody>
        </p:sp>
      </p:grpSp>
      <p:sp>
        <p:nvSpPr>
          <p:cNvPr id="24" name="TextBox 23">
            <a:extLst>
              <a:ext uri="{FF2B5EF4-FFF2-40B4-BE49-F238E27FC236}">
                <a16:creationId xmlns:a16="http://schemas.microsoft.com/office/drawing/2014/main" id="{BC23E939-911F-4A05-9D53-26405E7CA7F9}"/>
              </a:ext>
            </a:extLst>
          </p:cNvPr>
          <p:cNvSpPr txBox="1"/>
          <p:nvPr/>
        </p:nvSpPr>
        <p:spPr>
          <a:xfrm>
            <a:off x="6766582" y="1579904"/>
            <a:ext cx="2010288" cy="646331"/>
          </a:xfrm>
          <a:prstGeom prst="rect">
            <a:avLst/>
          </a:prstGeom>
          <a:solidFill>
            <a:srgbClr val="FFFFFF"/>
          </a:solidFill>
          <a:ln w="28575">
            <a:solidFill>
              <a:schemeClr val="accent6"/>
            </a:solidFill>
          </a:ln>
        </p:spPr>
        <p:txBody>
          <a:bodyPr wrap="square" rtlCol="0">
            <a:spAutoFit/>
          </a:bodyPr>
          <a:lstStyle/>
          <a:p>
            <a:pPr algn="ctr"/>
            <a:r>
              <a:rPr lang="en-US"/>
              <a:t>Each lot has a scoresheet</a:t>
            </a:r>
          </a:p>
        </p:txBody>
      </p:sp>
      <p:sp>
        <p:nvSpPr>
          <p:cNvPr id="26" name="TextBox 25">
            <a:extLst>
              <a:ext uri="{FF2B5EF4-FFF2-40B4-BE49-F238E27FC236}">
                <a16:creationId xmlns:a16="http://schemas.microsoft.com/office/drawing/2014/main" id="{A21978BD-7DD3-4CA6-BD61-445170A1C451}"/>
              </a:ext>
            </a:extLst>
          </p:cNvPr>
          <p:cNvSpPr txBox="1"/>
          <p:nvPr/>
        </p:nvSpPr>
        <p:spPr>
          <a:xfrm>
            <a:off x="1282700" y="6214030"/>
            <a:ext cx="3289300" cy="369332"/>
          </a:xfrm>
          <a:prstGeom prst="rect">
            <a:avLst/>
          </a:prstGeom>
          <a:solidFill>
            <a:srgbClr val="FFFFFF"/>
          </a:solidFill>
          <a:ln w="28575">
            <a:solidFill>
              <a:schemeClr val="accent1"/>
            </a:solidFill>
          </a:ln>
        </p:spPr>
        <p:txBody>
          <a:bodyPr wrap="square" rtlCol="0">
            <a:spAutoFit/>
          </a:bodyPr>
          <a:lstStyle/>
          <a:p>
            <a:pPr algn="ctr"/>
            <a:r>
              <a:rPr lang="en-US" dirty="0"/>
              <a:t>Also for multiple zones</a:t>
            </a:r>
          </a:p>
        </p:txBody>
      </p:sp>
      <p:pic>
        <p:nvPicPr>
          <p:cNvPr id="3" name="Audio 2">
            <a:hlinkClick r:id="" action="ppaction://media"/>
            <a:extLst>
              <a:ext uri="{FF2B5EF4-FFF2-40B4-BE49-F238E27FC236}">
                <a16:creationId xmlns:a16="http://schemas.microsoft.com/office/drawing/2014/main" id="{73F20869-9C9F-4A05-9480-B0297DA760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8546419"/>
      </p:ext>
    </p:extLst>
  </p:cSld>
  <p:clrMapOvr>
    <a:masterClrMapping/>
  </p:clrMapOvr>
  <mc:AlternateContent xmlns:mc="http://schemas.openxmlformats.org/markup-compatibility/2006" xmlns:p14="http://schemas.microsoft.com/office/powerpoint/2010/main">
    <mc:Choice Requires="p14">
      <p:transition spd="slow" p14:dur="2000" advTm="26541"/>
    </mc:Choice>
    <mc:Fallback xmlns="">
      <p:transition spd="slow" advTm="2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4" grpId="0" animBg="1"/>
      <p:bldP spid="26" grpId="0" animBg="1"/>
    </p:bldLst>
  </p:timing>
  <p:extLst>
    <p:ext uri="{3A86A75C-4F4B-4683-9AE1-C65F6400EC91}">
      <p14:laserTraceLst xmlns:p14="http://schemas.microsoft.com/office/powerpoint/2010/main">
        <p14:tracePtLst>
          <p14:tracePt t="6931" x="2427288" y="6446838"/>
          <p14:tracePt t="6950" x="2303463" y="6227763"/>
          <p14:tracePt t="6975" x="2138363" y="5746750"/>
          <p14:tracePt t="6984" x="2084388" y="5610225"/>
          <p14:tracePt t="7004" x="1987550" y="5308600"/>
          <p14:tracePt t="7013" x="1919288" y="5033963"/>
          <p14:tracePt t="7032" x="1851025" y="4814888"/>
          <p14:tracePt t="7050" x="1768475" y="4664075"/>
          <p14:tracePt t="7069" x="1700213" y="4457700"/>
          <p14:tracePt t="7087" x="1673225" y="4333875"/>
          <p14:tracePt t="7103" x="1644650" y="4197350"/>
          <p14:tracePt t="7114" x="1631950" y="4156075"/>
          <p14:tracePt t="7136" x="1590675" y="4032250"/>
          <p14:tracePt t="7150" x="1549400" y="3978275"/>
          <p14:tracePt t="7174" x="1466850" y="3908425"/>
          <p14:tracePt t="7184" x="1439863" y="3881438"/>
          <p14:tracePt t="7205" x="1274763" y="3703638"/>
          <p14:tracePt t="7216" x="1192213" y="3621088"/>
          <p14:tracePt t="7230" x="987425" y="3429000"/>
          <p14:tracePt t="7232" x="877888" y="3346450"/>
          <p14:tracePt t="7252" x="754063" y="3209925"/>
          <p14:tracePt t="7274" x="698500" y="3154363"/>
          <p14:tracePt t="7335" x="698500" y="3181350"/>
          <p14:tracePt t="7346" x="698500" y="3222625"/>
          <p14:tracePt t="7374" x="727075" y="3455988"/>
          <p14:tracePt t="7385" x="739775" y="3511550"/>
          <p14:tracePt t="7406" x="754063" y="3565525"/>
          <p14:tracePt t="7416" x="754063" y="3579813"/>
          <p14:tracePt t="7429" x="712788" y="3594100"/>
          <p14:tracePt t="7448" x="685800" y="3606800"/>
          <p14:tracePt t="7460" x="658813" y="3606800"/>
          <p14:tracePt t="7470" x="630238" y="3621088"/>
          <p14:tracePt t="7482" x="617538" y="3635375"/>
          <p14:tracePt t="7503" x="617538" y="3662363"/>
          <p14:tracePt t="7515" x="617538" y="3703638"/>
          <p14:tracePt t="7536" x="617538" y="3730625"/>
          <p14:tracePt t="7546" x="617538" y="3798888"/>
          <p14:tracePt t="7576" x="644525" y="3963988"/>
          <p14:tracePt t="7586" x="671513" y="4005263"/>
          <p14:tracePt t="7605" x="698500" y="4059238"/>
          <p14:tracePt t="7621" x="712788" y="4059238"/>
          <p14:tracePt t="7684" x="727075" y="4059238"/>
          <p14:tracePt t="7702" x="739775" y="4019550"/>
          <p14:tracePt t="7734" x="754063" y="3990975"/>
          <p14:tracePt t="7790" x="768350" y="3990975"/>
          <p14:tracePt t="7818" x="836613" y="3990975"/>
          <p14:tracePt t="7837" x="877888" y="3990975"/>
          <p14:tracePt t="7848" x="890588" y="3990975"/>
          <p14:tracePt t="7867" x="946150" y="3990975"/>
          <p14:tracePt t="7883" x="987425" y="3990975"/>
          <p14:tracePt t="7902" x="1014413" y="3990975"/>
          <p14:tracePt t="7920" x="1082675" y="3990975"/>
          <p14:tracePt t="7932" x="1096963" y="3990975"/>
          <p14:tracePt t="7952" x="1165225" y="3990975"/>
          <p14:tracePt t="7970" x="1206500" y="3990975"/>
          <p14:tracePt t="7993" x="1274763" y="3990975"/>
          <p14:tracePt t="8003" x="1301750" y="3990975"/>
          <p14:tracePt t="8015" x="1357313" y="3990975"/>
          <p14:tracePt t="8034" x="1411288" y="3990975"/>
          <p14:tracePt t="8046" x="1452563" y="4005263"/>
          <p14:tracePt t="8075" x="1481138" y="4005263"/>
          <p14:tracePt t="8084" x="1508125" y="4005263"/>
          <p14:tracePt t="8104" x="1535113" y="4005263"/>
          <p14:tracePt t="8115" x="1549400" y="4005263"/>
          <p14:tracePt t="8135" x="1603375" y="4019550"/>
          <p14:tracePt t="8150" x="1644650" y="4019550"/>
          <p14:tracePt t="8170" x="1727200" y="4032250"/>
          <p14:tracePt t="8189" x="1754188" y="4032250"/>
          <p14:tracePt t="8200" x="1782763" y="4032250"/>
          <p14:tracePt t="8221" x="1824038" y="4032250"/>
          <p14:tracePt t="8230" x="1836738" y="4032250"/>
          <p14:tracePt t="8251" x="1878013" y="4032250"/>
          <p14:tracePt t="8261" x="1892300" y="4032250"/>
          <p14:tracePt t="8271" x="1905000" y="4032250"/>
          <p14:tracePt t="8284" x="1933575" y="4032250"/>
          <p14:tracePt t="8304" x="1960563" y="4032250"/>
          <p14:tracePt t="8315" x="1974850" y="4032250"/>
          <p14:tracePt t="8407" x="1974850" y="4046538"/>
          <p14:tracePt t="8424" x="1987550" y="4046538"/>
          <p14:tracePt t="8434" x="2014538" y="4046538"/>
          <p14:tracePt t="8446" x="2055813" y="4046538"/>
          <p14:tracePt t="8457" x="2070100" y="4046538"/>
          <p14:tracePt t="8476" x="2138363" y="4046538"/>
          <p14:tracePt t="8486" x="2152650" y="4046538"/>
          <p14:tracePt t="8505" x="2193925" y="4046538"/>
          <p14:tracePt t="8517" x="2276475" y="4046538"/>
          <p14:tracePt t="8537" x="2330450" y="4046538"/>
          <p14:tracePt t="8538" x="2344738" y="4046538"/>
          <p14:tracePt t="8547" x="2371725" y="4046538"/>
          <p14:tracePt t="8576" x="2466975" y="4059238"/>
          <p14:tracePt t="8585" x="2481263" y="4059238"/>
          <p14:tracePt t="8604" x="2522538" y="4059238"/>
          <p14:tracePt t="8616" x="2549525" y="4059238"/>
          <p14:tracePt t="8637" x="2590800" y="4059238"/>
          <p14:tracePt t="8638" x="2605088" y="4059238"/>
          <p14:tracePt t="8648" x="2632075" y="4059238"/>
          <p14:tracePt t="8659" x="2659063" y="4059238"/>
          <p14:tracePt t="8680" x="2714625" y="4059238"/>
          <p14:tracePt t="8687" x="2728913" y="4059238"/>
          <p14:tracePt t="8708" x="2782888" y="4059238"/>
          <p14:tracePt t="8718" x="2809875" y="4059238"/>
          <p14:tracePt t="8738" x="2851150" y="4046538"/>
          <p14:tracePt t="8747" x="2878138" y="4046538"/>
          <p14:tracePt t="8774" x="2933700" y="4046538"/>
          <p14:tracePt t="8794" x="3001963" y="4046538"/>
          <p14:tracePt t="8803" x="3016250" y="4046538"/>
          <p14:tracePt t="8821" x="3043238" y="4046538"/>
          <p14:tracePt t="8833" x="3057525" y="4046538"/>
          <p14:tracePt t="8834" x="3084513" y="4046538"/>
          <p14:tracePt t="8854" x="3111500" y="4046538"/>
          <p14:tracePt t="8871" x="3152775" y="4046538"/>
          <p14:tracePt t="8891" x="3235325" y="4046538"/>
          <p14:tracePt t="8909" x="3276600" y="4046538"/>
          <p14:tracePt t="8918" x="3290888" y="4046538"/>
          <p14:tracePt t="8936" x="3386138" y="4046538"/>
          <p14:tracePt t="8954" x="3427413" y="4046538"/>
          <p14:tracePt t="8971" x="3454400" y="4046538"/>
          <p14:tracePt t="8990" x="3509963" y="4046538"/>
          <p14:tracePt t="9009" x="3536950" y="4046538"/>
          <p14:tracePt t="9018" x="3551238" y="4046538"/>
          <p14:tracePt t="9037" x="3592513" y="4046538"/>
          <p14:tracePt t="9055" x="3632200" y="4046538"/>
          <p14:tracePt t="9073" x="3673475" y="4046538"/>
          <p14:tracePt t="9092" x="3687763" y="4046538"/>
          <p14:tracePt t="9111" x="3714750" y="4046538"/>
          <p14:tracePt t="9122" x="3743325" y="4046538"/>
          <p14:tracePt t="9142" x="3783013" y="4032250"/>
          <p14:tracePt t="9163" x="3811588" y="4032250"/>
          <p14:tracePt t="9172" x="3824288" y="4032250"/>
          <p14:tracePt t="9192" x="3852863" y="4019550"/>
          <p14:tracePt t="9202" x="3865563" y="4019550"/>
          <p14:tracePt t="9237" x="3879850" y="4019550"/>
          <p14:tracePt t="9248" x="3921125" y="4019550"/>
          <p14:tracePt t="9279" x="3962400" y="4005263"/>
          <p14:tracePt t="9288" x="3975100" y="4005263"/>
          <p14:tracePt t="9325" x="4003675" y="4005263"/>
          <p14:tracePt t="9334" x="4016375" y="4005263"/>
          <p14:tracePt t="9356" x="4016375" y="3990975"/>
          <p14:tracePt t="9376" x="4030663" y="3990975"/>
          <p14:tracePt t="9396" x="4044950" y="3990975"/>
          <p14:tracePt t="13430" x="4057650" y="3908425"/>
          <p14:tracePt t="13448" x="4113213" y="3813175"/>
          <p14:tracePt t="13459" x="4140200" y="3744913"/>
          <p14:tracePt t="13487" x="4167188" y="3621088"/>
          <p14:tracePt t="13504" x="4208463" y="3538538"/>
          <p14:tracePt t="13515" x="4264025" y="3346450"/>
          <p14:tracePt t="13534" x="4291013" y="3100388"/>
          <p14:tracePt t="13546" x="4291013" y="2879725"/>
          <p14:tracePt t="13565" x="4195763" y="2674938"/>
          <p14:tracePt t="13584" x="3948113" y="2414588"/>
          <p14:tracePt t="13597" x="3894138" y="2344738"/>
          <p14:tracePt t="13617" x="3811588" y="2276475"/>
          <p14:tracePt t="13629" x="3783013" y="2249488"/>
          <p14:tracePt t="13630" x="3756025" y="2235200"/>
          <p14:tracePt t="13650" x="3673475" y="2222500"/>
          <p14:tracePt t="13660" x="3619500" y="2208213"/>
          <p14:tracePt t="13687" x="3441700" y="2139950"/>
          <p14:tracePt t="13698" x="3371850" y="2112963"/>
          <p14:tracePt t="13718" x="3098800" y="2043113"/>
          <p14:tracePt t="13729" x="2989263" y="2030413"/>
          <p14:tracePt t="13749" x="2617788" y="1947863"/>
          <p14:tracePt t="13759" x="2481263" y="1920875"/>
          <p14:tracePt t="13769" x="2386013" y="1892300"/>
          <p14:tracePt t="13782" x="2247900" y="1879600"/>
          <p14:tracePt t="13797" x="2179638" y="1879600"/>
          <p14:tracePt t="13818" x="2070100" y="1920875"/>
          <p14:tracePt t="13828" x="2028825" y="1933575"/>
          <p14:tracePt t="13848" x="1933575" y="2001838"/>
          <p14:tracePt t="13866" x="1809750" y="2057400"/>
          <p14:tracePt t="13885" x="1754188" y="2098675"/>
          <p14:tracePt t="13898" x="1727200" y="2125663"/>
          <p14:tracePt t="13917" x="1685925" y="2181225"/>
          <p14:tracePt t="13929" x="1673225" y="2305050"/>
          <p14:tracePt t="13950" x="1644650" y="2400300"/>
          <p14:tracePt t="13961" x="1631950" y="2536825"/>
          <p14:tracePt t="13971" x="1631950" y="2592388"/>
          <p14:tracePt t="13984" x="1631950" y="2674938"/>
          <p14:tracePt t="13997" x="1631950" y="2728913"/>
          <p14:tracePt t="13998" x="1631950" y="2784475"/>
          <p14:tracePt t="14017" x="1631950" y="2962275"/>
          <p14:tracePt t="14030" x="1631950" y="3195638"/>
          <p14:tracePt t="14050" x="1685925" y="3402013"/>
          <p14:tracePt t="14065" x="1741488" y="3579813"/>
          <p14:tracePt t="14085" x="1851025" y="3771900"/>
          <p14:tracePt t="14103" x="1946275" y="3840163"/>
          <p14:tracePt t="14115" x="1987550" y="3867150"/>
          <p14:tracePt t="14133" x="2235200" y="3937000"/>
          <p14:tracePt t="14152" x="2549525" y="3937000"/>
          <p14:tracePt t="14164" x="2878138" y="3922713"/>
          <p14:tracePt t="14182" x="3194050" y="3840163"/>
          <p14:tracePt t="14202" x="3551238" y="3538538"/>
          <p14:tracePt t="14215" x="3632200" y="3414713"/>
          <p14:tracePt t="14216" x="3702050" y="3278188"/>
          <p14:tracePt t="14235" x="3797300" y="2962275"/>
          <p14:tracePt t="14246" x="3824288" y="2867025"/>
          <p14:tracePt t="14267" x="3865563" y="2674938"/>
          <p14:tracePt t="14286" x="3894138" y="2606675"/>
          <p14:tracePt t="14300" x="3948113" y="2536825"/>
          <p14:tracePt t="14321" x="4003675" y="2414588"/>
          <p14:tracePt t="14336" x="4003675" y="2373313"/>
          <p14:tracePt t="14348" x="4003675" y="2359025"/>
          <p14:tracePt t="14367" x="4003675" y="2332038"/>
          <p14:tracePt t="14386" x="4003675" y="2317750"/>
          <p14:tracePt t="14398" x="3962400" y="2290763"/>
          <p14:tracePt t="14417" x="3906838" y="2276475"/>
          <p14:tracePt t="14437" x="3838575" y="2249488"/>
          <p14:tracePt t="14448" x="3811588" y="2222500"/>
          <p14:tracePt t="14460" x="3743325" y="2193925"/>
          <p14:tracePt t="14469" x="3714750" y="2193925"/>
          <p14:tracePt t="14488" x="3646488" y="2166938"/>
          <p14:tracePt t="14500" x="3522663" y="2098675"/>
          <p14:tracePt t="14521" x="3386138" y="2057400"/>
          <p14:tracePt t="14530" x="3140075" y="2030413"/>
          <p14:tracePt t="14549" x="2865438" y="2001838"/>
          <p14:tracePt t="14568" x="2646363" y="1989138"/>
          <p14:tracePt t="14588" x="2590800" y="1989138"/>
          <p14:tracePt t="14606" x="2578100" y="1989138"/>
          <p14:tracePt t="14617" x="2549525" y="2030413"/>
          <p14:tracePt t="14636" x="2536825" y="2057400"/>
          <p14:tracePt t="14648" x="2536825" y="2084388"/>
          <p14:tracePt t="14667" x="2522538" y="2084388"/>
          <p14:tracePt t="14685" x="2522538" y="2098675"/>
          <p14:tracePt t="14704" x="2495550" y="2112963"/>
          <p14:tracePt t="14716" x="2495550" y="2125663"/>
          <p14:tracePt t="14734" x="2481263" y="2139950"/>
          <p14:tracePt t="14746" x="2481263" y="2166938"/>
          <p14:tracePt t="14764" x="2481263" y="2235200"/>
          <p14:tracePt t="14775" x="2481263" y="2290763"/>
          <p14:tracePt t="14784" x="2481263" y="2359025"/>
          <p14:tracePt t="14803" x="2522538" y="2687638"/>
          <p14:tracePt t="14815" x="2549525" y="2852738"/>
          <p14:tracePt t="14833" x="2741613" y="3621088"/>
          <p14:tracePt t="14853" x="2865438" y="4129088"/>
          <p14:tracePt t="14868" x="2960688" y="4513263"/>
          <p14:tracePt t="14886" x="3001963" y="4773613"/>
          <p14:tracePt t="14904" x="3001963" y="4910138"/>
          <p14:tracePt t="14914" x="3001963" y="4924425"/>
          <p14:tracePt t="14986" x="3028950" y="4910138"/>
          <p14:tracePt t="15005" x="3057525" y="4841875"/>
          <p14:tracePt t="15007" x="3057525" y="4800600"/>
          <p14:tracePt t="15016" x="3057525" y="4732338"/>
          <p14:tracePt t="15035" x="3057525" y="4540250"/>
          <p14:tracePt t="15053" x="3016250" y="4224338"/>
          <p14:tracePt t="15063" x="2974975" y="4100513"/>
          <p14:tracePt t="15090" x="2838450" y="3827463"/>
          <p14:tracePt t="15100" x="2782888" y="3757613"/>
          <p14:tracePt t="15119" x="2741613" y="3703638"/>
          <p14:tracePt t="15137" x="2687638" y="3689350"/>
          <p14:tracePt t="15138" x="2659063" y="3662363"/>
          <p14:tracePt t="15150" x="2632075" y="3662363"/>
          <p14:tracePt t="15169" x="2578100" y="3662363"/>
          <p14:tracePt t="15190" x="2508250" y="3716338"/>
          <p14:tracePt t="15200" x="2495550" y="3744913"/>
          <p14:tracePt t="15220" x="2439988" y="3827463"/>
          <p14:tracePt t="15232" x="2398713" y="3840163"/>
          <p14:tracePt t="15251" x="2344738" y="3854450"/>
          <p14:tracePt t="15262" x="2303463" y="3854450"/>
          <p14:tracePt t="15289" x="2235200" y="3963988"/>
          <p14:tracePt t="15309" x="2206625" y="4114800"/>
          <p14:tracePt t="15318" x="2179638" y="4265613"/>
          <p14:tracePt t="15337" x="2179638" y="4430713"/>
          <p14:tracePt t="15350" x="2179638" y="4567238"/>
          <p14:tracePt t="15362" x="2193925" y="4664075"/>
          <p14:tracePt t="15388" x="2303463" y="5033963"/>
          <p14:tracePt t="15404" x="2330450" y="5075238"/>
          <p14:tracePt t="15423" x="2413000" y="5199063"/>
          <p14:tracePt t="15433" x="2439988" y="5238750"/>
          <p14:tracePt t="15454" x="2578100" y="5308600"/>
          <p14:tracePt t="15465" x="2617788" y="5321300"/>
          <p14:tracePt t="15466" x="2659063" y="5335588"/>
          <p14:tracePt t="15478" x="2687638" y="5335588"/>
          <p14:tracePt t="15487" x="2700338" y="5335588"/>
          <p14:tracePt t="15507" x="2824163" y="5238750"/>
          <p14:tracePt t="15516" x="2851150" y="5157788"/>
          <p14:tracePt t="15537" x="2906713" y="4910138"/>
          <p14:tracePt t="15548" x="2906713" y="4814888"/>
          <p14:tracePt t="15568" x="2878138" y="4540250"/>
          <p14:tracePt t="15586" x="2824163" y="4389438"/>
          <p14:tracePt t="15608" x="2768600" y="4292600"/>
          <p14:tracePt t="15618" x="2741613" y="4251325"/>
          <p14:tracePt t="15638" x="2714625" y="4224338"/>
          <p14:tracePt t="15649" x="2700338" y="4210050"/>
          <p14:tracePt t="15666" x="2700338" y="4197350"/>
          <p14:tracePt t="15685" x="2687638" y="4197350"/>
          <p14:tracePt t="15750" x="2714625" y="4197350"/>
          <p14:tracePt t="15769" x="2989263" y="4306888"/>
          <p14:tracePt t="15791" x="3303588" y="4375150"/>
          <p14:tracePt t="15811" x="3783013" y="4416425"/>
          <p14:tracePt t="15821" x="4140200" y="4457700"/>
          <p14:tracePt t="15840" x="4852988" y="4484688"/>
          <p14:tracePt t="15850" x="5400675" y="4457700"/>
          <p14:tracePt t="15871" x="5702300" y="4402138"/>
          <p14:tracePt t="15888" x="5826125" y="4321175"/>
          <p14:tracePt t="15910" x="5867400" y="4265613"/>
          <p14:tracePt t="15917" x="5881688" y="4224338"/>
          <p14:tracePt t="15937" x="5881688" y="4183063"/>
          <p14:tracePt t="15949" x="5881688" y="4170363"/>
          <p14:tracePt t="15972" x="5826125" y="4114800"/>
          <p14:tracePt t="15994" x="5730875" y="4032250"/>
          <p14:tracePt t="16004" x="5716588" y="4019550"/>
          <p14:tracePt t="16005" x="5675313" y="3990975"/>
          <p14:tracePt t="16025" x="5607050" y="3922713"/>
          <p14:tracePt t="16035" x="5580063" y="3854450"/>
          <p14:tracePt t="16048" x="5580063" y="3662363"/>
          <p14:tracePt t="16070" x="5580063" y="3030538"/>
          <p14:tracePt t="16092" x="5497513" y="2344738"/>
          <p14:tracePt t="16102" x="5456238" y="2166938"/>
          <p14:tracePt t="16122" x="5360988" y="1851025"/>
          <p14:tracePt t="16134" x="5360988" y="1809750"/>
          <p14:tracePt t="16155" x="5360988" y="1714500"/>
          <p14:tracePt t="16165" x="5360988" y="1687513"/>
          <p14:tracePt t="16173" x="5360988" y="1673225"/>
          <p14:tracePt t="16195" x="5360988" y="1631950"/>
          <p14:tracePt t="16306" x="5373688" y="1631950"/>
          <p14:tracePt t="16326" x="5429250" y="1658938"/>
          <p14:tracePt t="16336" x="5441950" y="1687513"/>
          <p14:tracePt t="16355" x="5511800" y="1687513"/>
          <p14:tracePt t="16366" x="5538788" y="1714500"/>
          <p14:tracePt t="16405" x="5538788" y="1755775"/>
          <p14:tracePt t="16425" x="5511800" y="1920875"/>
          <p14:tracePt t="16441" x="5400675" y="2263775"/>
          <p14:tracePt t="16452" x="5319713" y="2633663"/>
          <p14:tracePt t="16473" x="5305425" y="3044825"/>
          <p14:tracePt t="16493" x="5305425" y="3497263"/>
          <p14:tracePt t="16503" x="5305425" y="3621088"/>
          <p14:tracePt t="16525" x="5305425" y="3922713"/>
          <p14:tracePt t="16535" x="5305425" y="4224338"/>
          <p14:tracePt t="16556" x="5305425" y="4498975"/>
          <p14:tracePt t="16566" x="5305425" y="4552950"/>
          <p14:tracePt t="16594" x="5305425" y="4745038"/>
          <p14:tracePt t="16603" x="5305425" y="4773613"/>
          <p14:tracePt t="16621" x="5305425" y="4786313"/>
          <p14:tracePt t="16641" x="5319713" y="4745038"/>
          <p14:tracePt t="16650" x="5332413" y="4649788"/>
          <p14:tracePt t="16670" x="5373688" y="4251325"/>
          <p14:tracePt t="16680" x="5387975" y="4087813"/>
          <p14:tracePt t="16691" x="5414963" y="3895725"/>
          <p14:tracePt t="16708" x="5456238" y="3195638"/>
          <p14:tracePt t="16726" x="5497513" y="2619375"/>
          <p14:tracePt t="16734" x="5524500" y="2441575"/>
          <p14:tracePt t="16753" x="5607050" y="2139950"/>
          <p14:tracePt t="16771" x="5689600" y="1797050"/>
          <p14:tracePt t="16772" x="5702300" y="1619250"/>
          <p14:tracePt t="16791" x="5716588" y="1385888"/>
          <p14:tracePt t="16810" x="5716588" y="1316038"/>
          <p14:tracePt t="16819" x="5716588" y="1303338"/>
          <p14:tracePt t="16893" x="5716588" y="1330325"/>
          <p14:tracePt t="16913" x="5813425" y="1439863"/>
          <p14:tracePt t="16930" x="5908675" y="1563688"/>
          <p14:tracePt t="16938" x="5991225" y="1619250"/>
          <p14:tracePt t="16959" x="6319838" y="1755775"/>
          <p14:tracePt t="16974" x="6511925" y="1770063"/>
          <p14:tracePt t="16991" x="6648450" y="1770063"/>
          <p14:tracePt t="17011" x="6731000" y="1770063"/>
          <p14:tracePt t="17019" x="6745288" y="1770063"/>
          <p14:tracePt t="17072" x="6757988" y="1770063"/>
          <p14:tracePt t="17108" x="6757988" y="1728788"/>
          <p14:tracePt t="17128" x="6757988" y="1700213"/>
          <p14:tracePt t="17155" x="6757988" y="1687513"/>
          <p14:tracePt t="17166" x="6757988" y="1673225"/>
          <p14:tracePt t="17178" x="6757988" y="1658938"/>
          <p14:tracePt t="17198" x="6757988" y="1631950"/>
          <p14:tracePt t="17208" x="6757988" y="1549400"/>
          <p14:tracePt t="17229" x="6745288" y="1466850"/>
          <p14:tracePt t="17236" x="6731000" y="1439863"/>
          <p14:tracePt t="17255" x="6731000" y="1385888"/>
          <p14:tracePt t="17267" x="6716713" y="1276350"/>
          <p14:tracePt t="17297" x="6689725" y="904875"/>
          <p14:tracePt t="17307" x="6689725" y="7127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5" cstate="email">
            <a:lum bright="70000" contrast="-70000"/>
            <a:extLst>
              <a:ext uri="{BEBA8EAE-BF5A-486C-A8C5-ECC9F3942E4B}">
                <a14:imgProps xmlns:a14="http://schemas.microsoft.com/office/drawing/2010/main">
                  <a14:imgLayer r:embed="rId6">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a:xfrm>
            <a:off x="722313" y="3926648"/>
            <a:ext cx="7772400" cy="1362075"/>
          </a:xfrm>
        </p:spPr>
        <p:txBody>
          <a:bodyPr vert="horz" lIns="91440" tIns="45720" rIns="91440" bIns="45720" rtlCol="0" anchor="ctr">
            <a:noAutofit/>
          </a:bodyPr>
          <a:lstStyle/>
          <a:p>
            <a:r>
              <a:rPr lang="en-US" dirty="0">
                <a:solidFill>
                  <a:schemeClr val="accent1"/>
                </a:solidFill>
              </a:rPr>
              <a:t>GAR EXAMPLE – SITE PLAN overview</a:t>
            </a:r>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a:xfrm>
            <a:off x="722313" y="2426461"/>
            <a:ext cx="7772400" cy="1500187"/>
          </a:xfrm>
        </p:spPr>
        <p:txBody>
          <a:bodyPr/>
          <a:lstStyle/>
          <a:p>
            <a:endParaRPr lang="en-US"/>
          </a:p>
        </p:txBody>
      </p:sp>
      <p:pic>
        <p:nvPicPr>
          <p:cNvPr id="3" name="Audio 2">
            <a:hlinkClick r:id="" action="ppaction://media"/>
            <a:extLst>
              <a:ext uri="{FF2B5EF4-FFF2-40B4-BE49-F238E27FC236}">
                <a16:creationId xmlns:a16="http://schemas.microsoft.com/office/drawing/2014/main" id="{C1D52539-F645-4147-824E-C583DD004A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3040128"/>
      </p:ext>
    </p:extLst>
  </p:cSld>
  <p:clrMapOvr>
    <a:masterClrMapping/>
  </p:clrMapOvr>
  <mc:AlternateContent xmlns:mc="http://schemas.openxmlformats.org/markup-compatibility/2006" xmlns:p14="http://schemas.microsoft.com/office/powerpoint/2010/main">
    <mc:Choice Requires="p14">
      <p:transition spd="slow" p14:dur="2000" advTm="7128"/>
    </mc:Choice>
    <mc:Fallback xmlns="">
      <p:transition spd="slow" advTm="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C833-F29F-4031-8B95-D900EACD061B}"/>
              </a:ext>
            </a:extLst>
          </p:cNvPr>
          <p:cNvSpPr>
            <a:spLocks noGrp="1"/>
          </p:cNvSpPr>
          <p:nvPr>
            <p:ph type="title"/>
          </p:nvPr>
        </p:nvSpPr>
        <p:spPr/>
        <p:txBody>
          <a:bodyPr/>
          <a:lstStyle/>
          <a:p>
            <a:r>
              <a:rPr lang="en-US" dirty="0"/>
              <a:t>EXAMPLE PLAN 1- CATEGORIES</a:t>
            </a:r>
          </a:p>
        </p:txBody>
      </p:sp>
      <p:sp>
        <p:nvSpPr>
          <p:cNvPr id="3" name="Content Placeholder 2">
            <a:extLst>
              <a:ext uri="{FF2B5EF4-FFF2-40B4-BE49-F238E27FC236}">
                <a16:creationId xmlns:a16="http://schemas.microsoft.com/office/drawing/2014/main" id="{9C2D3337-2584-4CE8-A1B3-2682F9E92171}"/>
              </a:ext>
            </a:extLst>
          </p:cNvPr>
          <p:cNvSpPr>
            <a:spLocks noGrp="1"/>
          </p:cNvSpPr>
          <p:nvPr>
            <p:ph idx="1"/>
          </p:nvPr>
        </p:nvSpPr>
        <p:spPr/>
        <p:txBody>
          <a:bodyPr>
            <a:normAutofit/>
          </a:bodyPr>
          <a:lstStyle/>
          <a:p>
            <a:r>
              <a:rPr lang="en-US" dirty="0"/>
              <a:t>Has GAR and SWM</a:t>
            </a:r>
          </a:p>
          <a:p>
            <a:r>
              <a:rPr lang="en-US" dirty="0"/>
              <a:t>A1: Landscape area &lt;24” </a:t>
            </a:r>
          </a:p>
          <a:p>
            <a:r>
              <a:rPr lang="en-US" dirty="0"/>
              <a:t>A2: Landscape area ≥24”</a:t>
            </a:r>
          </a:p>
          <a:p>
            <a:r>
              <a:rPr lang="en-US" dirty="0"/>
              <a:t>A3: Bioretention</a:t>
            </a:r>
          </a:p>
          <a:p>
            <a:r>
              <a:rPr lang="en-US" dirty="0"/>
              <a:t>B1, B2, B3: Plantings</a:t>
            </a:r>
          </a:p>
          <a:p>
            <a:r>
              <a:rPr lang="en-US" dirty="0"/>
              <a:t>C1: Vegetated roof</a:t>
            </a:r>
          </a:p>
          <a:p>
            <a:r>
              <a:rPr lang="en-US" dirty="0"/>
              <a:t>F1: Bonus- Native species</a:t>
            </a:r>
          </a:p>
        </p:txBody>
      </p:sp>
      <p:pic>
        <p:nvPicPr>
          <p:cNvPr id="6" name="Audio 5">
            <a:hlinkClick r:id="" action="ppaction://media"/>
            <a:extLst>
              <a:ext uri="{FF2B5EF4-FFF2-40B4-BE49-F238E27FC236}">
                <a16:creationId xmlns:a16="http://schemas.microsoft.com/office/drawing/2014/main" id="{D6C65B4A-2E90-43E7-87C1-EE0FDA9D67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4000965"/>
      </p:ext>
    </p:extLst>
  </p:cSld>
  <p:clrMapOvr>
    <a:masterClrMapping/>
  </p:clrMapOvr>
  <mc:AlternateContent xmlns:mc="http://schemas.openxmlformats.org/markup-compatibility/2006" xmlns:p14="http://schemas.microsoft.com/office/powerpoint/2010/main">
    <mc:Choice Requires="p14">
      <p:transition spd="slow" p14:dur="2000" advTm="32903"/>
    </mc:Choice>
    <mc:Fallback xmlns="">
      <p:transition spd="slow" advTm="3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0211" x="1933575" y="1001713"/>
          <p14:tracePt t="30231" x="1192213" y="3455988"/>
          <p14:tracePt t="30241" x="1055688" y="4292600"/>
          <p14:tracePt t="30260" x="890588" y="5815013"/>
          <p14:tracePt t="30276" x="890588" y="6734175"/>
          <p14:tracePt t="30743" x="1851025" y="4895850"/>
          <p14:tracePt t="30762" x="3084513" y="4664075"/>
          <p14:tracePt t="30771" x="3673475" y="4525963"/>
          <p14:tracePt t="30792" x="3811588" y="4443413"/>
          <p14:tracePt t="30811" x="3948113" y="4362450"/>
          <p14:tracePt t="30830" x="4003675" y="4321175"/>
          <p14:tracePt t="31143" x="3962400" y="4321175"/>
          <p14:tracePt t="31161" x="3797300" y="4005263"/>
          <p14:tracePt t="31180" x="3729038" y="3470275"/>
          <p14:tracePt t="31190" x="3729038" y="3030538"/>
          <p14:tracePt t="31191" x="3743325" y="2427288"/>
          <p14:tracePt t="31209" x="3797300" y="1220788"/>
          <p14:tracePt t="31227" x="3948113" y="41275"/>
          <p14:tracePt t="31762" x="1712913" y="1495425"/>
          <p14:tracePt t="31780" x="1576388" y="2181225"/>
          <p14:tracePt t="31793" x="1493838" y="2468563"/>
          <p14:tracePt t="31813" x="1493838" y="2524125"/>
          <p14:tracePt t="31977" x="1452563" y="2647950"/>
          <p14:tracePt t="31995" x="1260475" y="2949575"/>
          <p14:tracePt t="32013" x="712788" y="3827463"/>
          <p14:tracePt t="32033" x="357188" y="4402138"/>
          <p14:tracePt t="32045" x="177800" y="4841875"/>
          <p14:tracePt t="32063" x="123825" y="50752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1.7|5.6|7|6.7|4.7"/>
</p:tagLst>
</file>

<file path=ppt/tags/tag10.xml><?xml version="1.0" encoding="utf-8"?>
<p:tagLst xmlns:a="http://schemas.openxmlformats.org/drawingml/2006/main" xmlns:r="http://schemas.openxmlformats.org/officeDocument/2006/relationships" xmlns:p="http://schemas.openxmlformats.org/presentationml/2006/main">
  <p:tag name="TIMING" val="|6.7|11.7|0.6|22.2|1|1.5"/>
</p:tagLst>
</file>

<file path=ppt/tags/tag11.xml><?xml version="1.0" encoding="utf-8"?>
<p:tagLst xmlns:a="http://schemas.openxmlformats.org/drawingml/2006/main" xmlns:r="http://schemas.openxmlformats.org/officeDocument/2006/relationships" xmlns:p="http://schemas.openxmlformats.org/presentationml/2006/main">
  <p:tag name="TIMING" val="|6.6|23.1"/>
</p:tagLst>
</file>

<file path=ppt/tags/tag12.xml><?xml version="1.0" encoding="utf-8"?>
<p:tagLst xmlns:a="http://schemas.openxmlformats.org/drawingml/2006/main" xmlns:r="http://schemas.openxmlformats.org/officeDocument/2006/relationships" xmlns:p="http://schemas.openxmlformats.org/presentationml/2006/main">
  <p:tag name="TIMING" val="|1.5|12.5|17|12.9|9.5|6.9"/>
</p:tagLst>
</file>

<file path=ppt/tags/tag13.xml><?xml version="1.0" encoding="utf-8"?>
<p:tagLst xmlns:a="http://schemas.openxmlformats.org/drawingml/2006/main" xmlns:r="http://schemas.openxmlformats.org/officeDocument/2006/relationships" xmlns:p="http://schemas.openxmlformats.org/presentationml/2006/main">
  <p:tag name="TIMING" val="|27.7|6.5"/>
</p:tagLst>
</file>

<file path=ppt/tags/tag14.xml><?xml version="1.0" encoding="utf-8"?>
<p:tagLst xmlns:a="http://schemas.openxmlformats.org/drawingml/2006/main" xmlns:r="http://schemas.openxmlformats.org/officeDocument/2006/relationships" xmlns:p="http://schemas.openxmlformats.org/presentationml/2006/main">
  <p:tag name="TIMING" val="|15.4"/>
</p:tagLst>
</file>

<file path=ppt/tags/tag2.xml><?xml version="1.0" encoding="utf-8"?>
<p:tagLst xmlns:a="http://schemas.openxmlformats.org/drawingml/2006/main" xmlns:r="http://schemas.openxmlformats.org/officeDocument/2006/relationships" xmlns:p="http://schemas.openxmlformats.org/presentationml/2006/main">
  <p:tag name="TIMING" val="|6.8|0.7|0.8"/>
</p:tagLst>
</file>

<file path=ppt/tags/tag3.xml><?xml version="1.0" encoding="utf-8"?>
<p:tagLst xmlns:a="http://schemas.openxmlformats.org/drawingml/2006/main" xmlns:r="http://schemas.openxmlformats.org/officeDocument/2006/relationships" xmlns:p="http://schemas.openxmlformats.org/presentationml/2006/main">
  <p:tag name="TIMING" val="|23.8|1.7"/>
</p:tagLst>
</file>

<file path=ppt/tags/tag4.xml><?xml version="1.0" encoding="utf-8"?>
<p:tagLst xmlns:a="http://schemas.openxmlformats.org/drawingml/2006/main" xmlns:r="http://schemas.openxmlformats.org/officeDocument/2006/relationships" xmlns:p="http://schemas.openxmlformats.org/presentationml/2006/main">
  <p:tag name="TIMING" val="|12.4|3.1|5.5|2.9|3.5|5.9|5.1"/>
</p:tagLst>
</file>

<file path=ppt/tags/tag5.xml><?xml version="1.0" encoding="utf-8"?>
<p:tagLst xmlns:a="http://schemas.openxmlformats.org/drawingml/2006/main" xmlns:r="http://schemas.openxmlformats.org/officeDocument/2006/relationships" xmlns:p="http://schemas.openxmlformats.org/presentationml/2006/main">
  <p:tag name="TIMING" val="|9.1|15.7|9.8|0.8"/>
</p:tagLst>
</file>

<file path=ppt/tags/tag6.xml><?xml version="1.0" encoding="utf-8"?>
<p:tagLst xmlns:a="http://schemas.openxmlformats.org/drawingml/2006/main" xmlns:r="http://schemas.openxmlformats.org/officeDocument/2006/relationships" xmlns:p="http://schemas.openxmlformats.org/presentationml/2006/main">
  <p:tag name="TIMING" val="|13.5|1.3|16.6"/>
</p:tagLst>
</file>

<file path=ppt/tags/tag7.xml><?xml version="1.0" encoding="utf-8"?>
<p:tagLst xmlns:a="http://schemas.openxmlformats.org/drawingml/2006/main" xmlns:r="http://schemas.openxmlformats.org/officeDocument/2006/relationships" xmlns:p="http://schemas.openxmlformats.org/presentationml/2006/main">
  <p:tag name="TIMING" val="|33.2|5.3"/>
</p:tagLst>
</file>

<file path=ppt/tags/tag8.xml><?xml version="1.0" encoding="utf-8"?>
<p:tagLst xmlns:a="http://schemas.openxmlformats.org/drawingml/2006/main" xmlns:r="http://schemas.openxmlformats.org/officeDocument/2006/relationships" xmlns:p="http://schemas.openxmlformats.org/presentationml/2006/main">
  <p:tag name="TIMING" val="|35.2"/>
</p:tagLst>
</file>

<file path=ppt/tags/tag9.xml><?xml version="1.0" encoding="utf-8"?>
<p:tagLst xmlns:a="http://schemas.openxmlformats.org/drawingml/2006/main" xmlns:r="http://schemas.openxmlformats.org/officeDocument/2006/relationships" xmlns:p="http://schemas.openxmlformats.org/presentationml/2006/main">
  <p:tag name="TIMING" val="|5.6|12.2|4.2|8.8|7"/>
</p:tagLst>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E">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EE" id="{FC5C1B4E-FEFA-44F7-9D44-EEDFC3F5B2DE}" vid="{970DA5F0-28E4-4D2B-9EC0-89049B33DE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EBA169-2A52-49B0-997B-F51A1E779D1F}"/>
</file>

<file path=customXml/itemProps2.xml><?xml version="1.0" encoding="utf-8"?>
<ds:datastoreItem xmlns:ds="http://schemas.openxmlformats.org/officeDocument/2006/customXml" ds:itemID="{0D6EB4FB-8A44-4EDF-9653-705826F086D5}">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80727368-2d85-4693-8aca-8c33fb2339f5"/>
    <ds:schemaRef ds:uri="http://schemas.microsoft.com/sharepoint/v4"/>
    <ds:schemaRef ds:uri="http://purl.org/dc/terms/"/>
    <ds:schemaRef ds:uri="b031f331-093e-4af9-b9a8-5fb9941cd8bc"/>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7CEF3D-3FCF-49E5-A860-02029DB495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SIMPLE-TEMPLATE-4-3</Template>
  <TotalTime>1569</TotalTime>
  <Words>2866</Words>
  <Application>Microsoft Office PowerPoint</Application>
  <PresentationFormat>On-screen Show (4:3)</PresentationFormat>
  <Paragraphs>333</Paragraphs>
  <Slides>39</Slides>
  <Notes>33</Notes>
  <HiddenSlides>0</HiddenSlides>
  <MMClips>38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Century Gothic</vt:lpstr>
      <vt:lpstr>Segoe UI</vt:lpstr>
      <vt:lpstr>Trebuchet MS</vt:lpstr>
      <vt:lpstr>SIMPLE-TEMPLATE-4-3</vt:lpstr>
      <vt:lpstr>DOEE</vt:lpstr>
      <vt:lpstr>GAR PLAN REVIEW and Score sheet</vt:lpstr>
      <vt:lpstr>GAR Training Summary</vt:lpstr>
      <vt:lpstr>GAR Project Types</vt:lpstr>
      <vt:lpstr>GAR SCORESHEET</vt:lpstr>
      <vt:lpstr>PROPERTY QUEST - PROPERTYQUEST.DC.GOV</vt:lpstr>
      <vt:lpstr>GAR – MINIMUM SCORE</vt:lpstr>
      <vt:lpstr>GAR SCORESHEET- MULTIPLE LOTS</vt:lpstr>
      <vt:lpstr>GAR EXAMPLE – SITE PLAN overview</vt:lpstr>
      <vt:lpstr>EXAMPLE PLAN 1- CATEGORIES</vt:lpstr>
      <vt:lpstr>EXAMPLE PLAN 1: PAGE 1- SITE PLAN AND GREEN ROOF </vt:lpstr>
      <vt:lpstr>EXAMPLE PLAN 1: SCORESHEET</vt:lpstr>
      <vt:lpstr>EXAMPLE PLAN 1: CHECK AREAS</vt:lpstr>
      <vt:lpstr>EXAMPLE PLAN 1: CHECK AREAS- A1, A3</vt:lpstr>
      <vt:lpstr>GAR AND SWMP- BIORETENTION DIFFERENCES</vt:lpstr>
      <vt:lpstr>EXAMPLE PLAN 1: CHECK AREAS A2 &amp; B3 (TREES)</vt:lpstr>
      <vt:lpstr>GAR EXAMPLE – GREEN ROOF</vt:lpstr>
      <vt:lpstr>EXAMPLE PLAN 1: C1 GREEN ROOF </vt:lpstr>
      <vt:lpstr>EXAMPLE PLAN 1: CHECK DETAILS C1, GREEN ROOF </vt:lpstr>
      <vt:lpstr>Example Plan 1: Roof Slope</vt:lpstr>
      <vt:lpstr>EXAMPLE PLAN 1: CHECK GR PLANTING PLAN</vt:lpstr>
      <vt:lpstr>EXAMPLE PLAN 1: CHECK PLANTING PLAN</vt:lpstr>
      <vt:lpstr>CLARIFICATION ON TABLE 7</vt:lpstr>
      <vt:lpstr>GAR EXAMPLE – PLANTING PLAN</vt:lpstr>
      <vt:lpstr>EXAMPLE PLAN 1: PAGE 2- PLANTING PLAN- B1-B3</vt:lpstr>
      <vt:lpstr>EXAMPLE PLAN 1: CHECK PLANTINGS- B1-B3</vt:lpstr>
      <vt:lpstr>EXAMPLE PLAN 1: CHECK PLANTINGS- B1-B3</vt:lpstr>
      <vt:lpstr>GAR PLANT LIST</vt:lpstr>
      <vt:lpstr>EXAMPLE PLAN 1- PLANTING PLAN (B1-B3)</vt:lpstr>
      <vt:lpstr>EXAMPLE PLAN 1- PLANTING PLAN (B1-B3)</vt:lpstr>
      <vt:lpstr>EXAMPLE PLAN 1: SHEET 3- SPECIFICATIONS</vt:lpstr>
      <vt:lpstr>EXAMPLE PLAN 1: GREEN ROOF SPECS</vt:lpstr>
      <vt:lpstr>OTHER GAR ELEMENTS</vt:lpstr>
      <vt:lpstr>PERMEABLE PAVEMENT COMMENTS</vt:lpstr>
      <vt:lpstr>RENEWABLE ENERGY COMMENTS</vt:lpstr>
      <vt:lpstr>VEGETATED WALL COMMENTS</vt:lpstr>
      <vt:lpstr>VEGETATED WALL/SCREEN</vt:lpstr>
      <vt:lpstr>MINOR GAR PROJECTS</vt:lpstr>
      <vt:lpstr>COMMON COMMENTS</vt:lpstr>
      <vt:lpstr>HELPFUL INFORMATION TO INCLUDE IN PLANS</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Carol Wong</cp:lastModifiedBy>
  <cp:revision>122</cp:revision>
  <dcterms:created xsi:type="dcterms:W3CDTF">2017-07-07T15:36:42Z</dcterms:created>
  <dcterms:modified xsi:type="dcterms:W3CDTF">2022-04-23T22:46:59Z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ies>
</file>