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6" r:id="rId5"/>
    <p:sldId id="259" r:id="rId6"/>
    <p:sldId id="274" r:id="rId7"/>
    <p:sldId id="275" r:id="rId8"/>
    <p:sldId id="287" r:id="rId9"/>
    <p:sldId id="350" r:id="rId10"/>
    <p:sldId id="391" r:id="rId11"/>
    <p:sldId id="276" r:id="rId12"/>
    <p:sldId id="288" r:id="rId13"/>
    <p:sldId id="385" r:id="rId14"/>
    <p:sldId id="384" r:id="rId15"/>
    <p:sldId id="388" r:id="rId16"/>
    <p:sldId id="282" r:id="rId17"/>
    <p:sldId id="277" r:id="rId18"/>
    <p:sldId id="369" r:id="rId19"/>
    <p:sldId id="392" r:id="rId20"/>
    <p:sldId id="376" r:id="rId21"/>
    <p:sldId id="371" r:id="rId22"/>
    <p:sldId id="383" r:id="rId23"/>
    <p:sldId id="379" r:id="rId24"/>
    <p:sldId id="382" r:id="rId25"/>
    <p:sldId id="378" r:id="rId26"/>
    <p:sldId id="370" r:id="rId27"/>
    <p:sldId id="373" r:id="rId28"/>
    <p:sldId id="281" r:id="rId29"/>
    <p:sldId id="374" r:id="rId30"/>
    <p:sldId id="375" r:id="rId31"/>
    <p:sldId id="377" r:id="rId32"/>
    <p:sldId id="372" r:id="rId33"/>
    <p:sldId id="285" r:id="rId34"/>
    <p:sldId id="279" r:id="rId35"/>
    <p:sldId id="353" r:id="rId36"/>
    <p:sldId id="352" r:id="rId37"/>
    <p:sldId id="380" r:id="rId38"/>
    <p:sldId id="381" r:id="rId39"/>
    <p:sldId id="386" r:id="rId40"/>
    <p:sldId id="387" r:id="rId41"/>
    <p:sldId id="283" r:id="rId42"/>
    <p:sldId id="28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1" clrIdx="0">
    <p:extLst>
      <p:ext uri="{19B8F6BF-5375-455C-9EA6-DF929625EA0E}">
        <p15:presenceInfo xmlns:p15="http://schemas.microsoft.com/office/powerpoint/2012/main" userId="S::urn:spo:anon#63854a124a2b56439e8cdda9a0b9fcdbedb744384d440d8d54c90f8a9c9c38ee::" providerId="AD"/>
      </p:ext>
    </p:extLst>
  </p:cmAuthor>
  <p:cmAuthor id="2" name="Travis Ostrom" initials="TO" lastIdx="1" clrIdx="1">
    <p:extLst>
      <p:ext uri="{19B8F6BF-5375-455C-9EA6-DF929625EA0E}">
        <p15:presenceInfo xmlns:p15="http://schemas.microsoft.com/office/powerpoint/2012/main" userId="S::tko@cwp.org::c5fef949-340b-4c14-856a-ef18e8f74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8C43"/>
    <a:srgbClr val="22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3E2F3-71D4-F4B7-84EE-08F02492232D}" v="5" dt="2022-11-18T16:02:36.276"/>
  </p1510:revLst>
</p1510:revInfo>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8" d="100"/>
          <a:sy n="148" d="100"/>
        </p:scale>
        <p:origin x="138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Ostrom" userId="c5fef949-340b-4c14-856a-ef18e8f74478" providerId="ADAL" clId="{0B1221D8-1246-4D05-8366-CF81EE1051B7}"/>
    <pc:docChg chg="modSld">
      <pc:chgData name="Travis Ostrom" userId="c5fef949-340b-4c14-856a-ef18e8f74478" providerId="ADAL" clId="{0B1221D8-1246-4D05-8366-CF81EE1051B7}" dt="2022-06-29T14:10:10.776" v="34" actId="6549"/>
      <pc:docMkLst>
        <pc:docMk/>
      </pc:docMkLst>
      <pc:sldChg chg="modSp mod">
        <pc:chgData name="Travis Ostrom" userId="c5fef949-340b-4c14-856a-ef18e8f74478" providerId="ADAL" clId="{0B1221D8-1246-4D05-8366-CF81EE1051B7}" dt="2022-06-29T14:10:10.776" v="34" actId="6549"/>
        <pc:sldMkLst>
          <pc:docMk/>
          <pc:sldMk cId="1944732045" sldId="256"/>
        </pc:sldMkLst>
        <pc:spChg chg="mod">
          <ac:chgData name="Travis Ostrom" userId="c5fef949-340b-4c14-856a-ef18e8f74478" providerId="ADAL" clId="{0B1221D8-1246-4D05-8366-CF81EE1051B7}" dt="2022-06-29T14:10:10.776" v="34" actId="6549"/>
          <ac:spMkLst>
            <pc:docMk/>
            <pc:sldMk cId="1944732045" sldId="256"/>
            <ac:spMk id="4" creationId="{00000000-0000-0000-0000-000000000000}"/>
          </ac:spMkLst>
        </pc:spChg>
      </pc:sldChg>
    </pc:docChg>
  </pc:docChgLst>
  <pc:docChgLst>
    <pc:chgData name="Travis Ostrom" userId="c5fef949-340b-4c14-856a-ef18e8f74478" providerId="ADAL" clId="{A0A927B5-A519-4F67-917E-7F2D2636BEEF}"/>
    <pc:docChg chg="undo custSel addSld delSld modSld sldOrd">
      <pc:chgData name="Travis Ostrom" userId="c5fef949-340b-4c14-856a-ef18e8f74478" providerId="ADAL" clId="{A0A927B5-A519-4F67-917E-7F2D2636BEEF}" dt="2022-08-24T17:04:00.684" v="928"/>
      <pc:docMkLst>
        <pc:docMk/>
      </pc:docMkLst>
      <pc:sldChg chg="addSp delSp modSp mod modTransition delAnim modNotesTx">
        <pc:chgData name="Travis Ostrom" userId="c5fef949-340b-4c14-856a-ef18e8f74478" providerId="ADAL" clId="{A0A927B5-A519-4F67-917E-7F2D2636BEEF}" dt="2022-08-24T16:28:19.016" v="915"/>
        <pc:sldMkLst>
          <pc:docMk/>
          <pc:sldMk cId="1944732045" sldId="256"/>
        </pc:sldMkLst>
        <pc:picChg chg="add del mod">
          <ac:chgData name="Travis Ostrom" userId="c5fef949-340b-4c14-856a-ef18e8f74478" providerId="ADAL" clId="{A0A927B5-A519-4F67-917E-7F2D2636BEEF}" dt="2022-08-24T16:23:49.401" v="874" actId="478"/>
          <ac:picMkLst>
            <pc:docMk/>
            <pc:sldMk cId="1944732045" sldId="256"/>
            <ac:picMk id="6" creationId="{6F56F259-6859-503B-7D70-30EEBEFDC129}"/>
          </ac:picMkLst>
        </pc:picChg>
        <pc:picChg chg="add mod">
          <ac:chgData name="Travis Ostrom" userId="c5fef949-340b-4c14-856a-ef18e8f74478" providerId="ADAL" clId="{A0A927B5-A519-4F67-917E-7F2D2636BEEF}" dt="2022-08-24T16:28:19.016" v="915"/>
          <ac:picMkLst>
            <pc:docMk/>
            <pc:sldMk cId="1944732045" sldId="256"/>
            <ac:picMk id="9" creationId="{30919A53-5D95-B20B-8AAF-6787125EEEAD}"/>
          </ac:picMkLst>
        </pc:picChg>
      </pc:sldChg>
      <pc:sldChg chg="addSp modSp modTransition modNotesTx">
        <pc:chgData name="Travis Ostrom" userId="c5fef949-340b-4c14-856a-ef18e8f74478" providerId="ADAL" clId="{A0A927B5-A519-4F67-917E-7F2D2636BEEF}" dt="2022-08-24T16:28:19.016" v="915"/>
        <pc:sldMkLst>
          <pc:docMk/>
          <pc:sldMk cId="959508378" sldId="259"/>
        </pc:sldMkLst>
        <pc:spChg chg="add mod">
          <ac:chgData name="Travis Ostrom" userId="c5fef949-340b-4c14-856a-ef18e8f74478" providerId="ADAL" clId="{A0A927B5-A519-4F67-917E-7F2D2636BEEF}" dt="2022-08-24T15:16:40.623" v="1"/>
          <ac:spMkLst>
            <pc:docMk/>
            <pc:sldMk cId="959508378" sldId="259"/>
            <ac:spMk id="2" creationId="{4AD77A23-50F8-986C-7EB0-94136789F9F6}"/>
          </ac:spMkLst>
        </pc:spChg>
        <pc:picChg chg="add mod">
          <ac:chgData name="Travis Ostrom" userId="c5fef949-340b-4c14-856a-ef18e8f74478" providerId="ADAL" clId="{A0A927B5-A519-4F67-917E-7F2D2636BEEF}" dt="2022-08-24T16:28:19.016" v="915"/>
          <ac:picMkLst>
            <pc:docMk/>
            <pc:sldMk cId="959508378" sldId="259"/>
            <ac:picMk id="3" creationId="{384A459D-B7D4-3993-0E23-BED89F3B0451}"/>
          </ac:picMkLst>
        </pc:picChg>
      </pc:sldChg>
      <pc:sldChg chg="addSp delSp modSp modTransition modAnim modNotesTx">
        <pc:chgData name="Travis Ostrom" userId="c5fef949-340b-4c14-856a-ef18e8f74478" providerId="ADAL" clId="{A0A927B5-A519-4F67-917E-7F2D2636BEEF}" dt="2022-08-24T16:38:41.492" v="918"/>
        <pc:sldMkLst>
          <pc:docMk/>
          <pc:sldMk cId="6635696" sldId="274"/>
        </pc:sldMkLst>
        <pc:picChg chg="add del mod">
          <ac:chgData name="Travis Ostrom" userId="c5fef949-340b-4c14-856a-ef18e8f74478" providerId="ADAL" clId="{A0A927B5-A519-4F67-917E-7F2D2636BEEF}" dt="2022-08-24T16:38:14.538" v="917"/>
          <ac:picMkLst>
            <pc:docMk/>
            <pc:sldMk cId="6635696" sldId="274"/>
            <ac:picMk id="2" creationId="{095F5B20-3C66-18C7-6330-ED074D4DD9CE}"/>
          </ac:picMkLst>
        </pc:picChg>
        <pc:picChg chg="add mod">
          <ac:chgData name="Travis Ostrom" userId="c5fef949-340b-4c14-856a-ef18e8f74478" providerId="ADAL" clId="{A0A927B5-A519-4F67-917E-7F2D2636BEEF}" dt="2022-08-24T16:38:41.492" v="918"/>
          <ac:picMkLst>
            <pc:docMk/>
            <pc:sldMk cId="6635696" sldId="274"/>
            <ac:picMk id="3" creationId="{30734734-E8E0-B9DD-21B4-03636312ACA9}"/>
          </ac:picMkLst>
        </pc:picChg>
      </pc:sldChg>
      <pc:sldChg chg="addSp delSp modSp modTransition modAnim">
        <pc:chgData name="Travis Ostrom" userId="c5fef949-340b-4c14-856a-ef18e8f74478" providerId="ADAL" clId="{A0A927B5-A519-4F67-917E-7F2D2636BEEF}" dt="2022-08-24T16:38:57.486" v="920"/>
        <pc:sldMkLst>
          <pc:docMk/>
          <pc:sldMk cId="2487096804" sldId="275"/>
        </pc:sldMkLst>
        <pc:picChg chg="add del mod">
          <ac:chgData name="Travis Ostrom" userId="c5fef949-340b-4c14-856a-ef18e8f74478" providerId="ADAL" clId="{A0A927B5-A519-4F67-917E-7F2D2636BEEF}" dt="2022-08-24T16:38:49.554" v="919"/>
          <ac:picMkLst>
            <pc:docMk/>
            <pc:sldMk cId="2487096804" sldId="275"/>
            <ac:picMk id="4" creationId="{8839D3DA-111A-E1BD-6056-C1B53D233B17}"/>
          </ac:picMkLst>
        </pc:picChg>
        <pc:picChg chg="add mod">
          <ac:chgData name="Travis Ostrom" userId="c5fef949-340b-4c14-856a-ef18e8f74478" providerId="ADAL" clId="{A0A927B5-A519-4F67-917E-7F2D2636BEEF}" dt="2022-08-24T16:38:57.486" v="920"/>
          <ac:picMkLst>
            <pc:docMk/>
            <pc:sldMk cId="2487096804" sldId="275"/>
            <ac:picMk id="5" creationId="{24922ACF-AEFF-4AB6-F97C-00285F2E0E5D}"/>
          </ac:picMkLst>
        </pc:picChg>
      </pc:sldChg>
      <pc:sldChg chg="addSp modSp mod modTransition">
        <pc:chgData name="Travis Ostrom" userId="c5fef949-340b-4c14-856a-ef18e8f74478" providerId="ADAL" clId="{A0A927B5-A519-4F67-917E-7F2D2636BEEF}" dt="2022-08-24T16:48:31.706" v="921"/>
        <pc:sldMkLst>
          <pc:docMk/>
          <pc:sldMk cId="431149751" sldId="276"/>
        </pc:sldMkLst>
        <pc:spChg chg="mod">
          <ac:chgData name="Travis Ostrom" userId="c5fef949-340b-4c14-856a-ef18e8f74478" providerId="ADAL" clId="{A0A927B5-A519-4F67-917E-7F2D2636BEEF}" dt="2022-08-24T15:25:46.441" v="107" actId="20577"/>
          <ac:spMkLst>
            <pc:docMk/>
            <pc:sldMk cId="431149751" sldId="276"/>
            <ac:spMk id="26" creationId="{00000000-0000-0000-0000-000000000000}"/>
          </ac:spMkLst>
        </pc:spChg>
        <pc:picChg chg="add mod">
          <ac:chgData name="Travis Ostrom" userId="c5fef949-340b-4c14-856a-ef18e8f74478" providerId="ADAL" clId="{A0A927B5-A519-4F67-917E-7F2D2636BEEF}" dt="2022-08-24T16:48:31.706" v="921"/>
          <ac:picMkLst>
            <pc:docMk/>
            <pc:sldMk cId="431149751" sldId="276"/>
            <ac:picMk id="2" creationId="{F66A9747-8230-FE4F-51FC-9D57CBA3BDCC}"/>
          </ac:picMkLst>
        </pc:picChg>
      </pc:sldChg>
      <pc:sldChg chg="addSp modSp mod modTransition">
        <pc:chgData name="Travis Ostrom" userId="c5fef949-340b-4c14-856a-ef18e8f74478" providerId="ADAL" clId="{A0A927B5-A519-4F67-917E-7F2D2636BEEF}" dt="2022-08-24T16:48:31.706" v="921"/>
        <pc:sldMkLst>
          <pc:docMk/>
          <pc:sldMk cId="2728595780" sldId="277"/>
        </pc:sldMkLst>
        <pc:spChg chg="mod">
          <ac:chgData name="Travis Ostrom" userId="c5fef949-340b-4c14-856a-ef18e8f74478" providerId="ADAL" clId="{A0A927B5-A519-4F67-917E-7F2D2636BEEF}" dt="2022-08-24T15:28:32.345" v="132" actId="20577"/>
          <ac:spMkLst>
            <pc:docMk/>
            <pc:sldMk cId="2728595780" sldId="277"/>
            <ac:spMk id="32" creationId="{6A0B6422-83AB-4D5E-9C06-39A04FCF77CB}"/>
          </ac:spMkLst>
        </pc:spChg>
        <pc:picChg chg="add mod">
          <ac:chgData name="Travis Ostrom" userId="c5fef949-340b-4c14-856a-ef18e8f74478" providerId="ADAL" clId="{A0A927B5-A519-4F67-917E-7F2D2636BEEF}" dt="2022-08-24T16:48:31.706" v="921"/>
          <ac:picMkLst>
            <pc:docMk/>
            <pc:sldMk cId="2728595780" sldId="277"/>
            <ac:picMk id="2" creationId="{5261841A-9A60-904B-8D65-5445E1926296}"/>
          </ac:picMkLst>
        </pc:picChg>
      </pc:sldChg>
      <pc:sldChg chg="delSp modSp del mod">
        <pc:chgData name="Travis Ostrom" userId="c5fef949-340b-4c14-856a-ef18e8f74478" providerId="ADAL" clId="{A0A927B5-A519-4F67-917E-7F2D2636BEEF}" dt="2022-08-24T15:38:51.682" v="352" actId="47"/>
        <pc:sldMkLst>
          <pc:docMk/>
          <pc:sldMk cId="2406845331" sldId="278"/>
        </pc:sldMkLst>
        <pc:spChg chg="del">
          <ac:chgData name="Travis Ostrom" userId="c5fef949-340b-4c14-856a-ef18e8f74478" providerId="ADAL" clId="{A0A927B5-A519-4F67-917E-7F2D2636BEEF}" dt="2022-08-24T15:38:28.788" v="299" actId="21"/>
          <ac:spMkLst>
            <pc:docMk/>
            <pc:sldMk cId="2406845331" sldId="278"/>
            <ac:spMk id="28" creationId="{3E065DA6-3B88-4135-B980-5062BE379589}"/>
          </ac:spMkLst>
        </pc:spChg>
        <pc:spChg chg="mod">
          <ac:chgData name="Travis Ostrom" userId="c5fef949-340b-4c14-856a-ef18e8f74478" providerId="ADAL" clId="{A0A927B5-A519-4F67-917E-7F2D2636BEEF}" dt="2022-08-24T15:34:24.761" v="212" actId="20577"/>
          <ac:spMkLst>
            <pc:docMk/>
            <pc:sldMk cId="2406845331" sldId="278"/>
            <ac:spMk id="32" creationId="{3C75D98C-DE72-410A-BDA7-074173DA2918}"/>
          </ac:spMkLst>
        </pc:spChg>
        <pc:spChg chg="del">
          <ac:chgData name="Travis Ostrom" userId="c5fef949-340b-4c14-856a-ef18e8f74478" providerId="ADAL" clId="{A0A927B5-A519-4F67-917E-7F2D2636BEEF}" dt="2022-08-24T15:38:28.788" v="299" actId="21"/>
          <ac:spMkLst>
            <pc:docMk/>
            <pc:sldMk cId="2406845331" sldId="278"/>
            <ac:spMk id="45" creationId="{2397F794-C957-49AB-A25C-554CF78E9A14}"/>
          </ac:spMkLst>
        </pc:spChg>
        <pc:spChg chg="del">
          <ac:chgData name="Travis Ostrom" userId="c5fef949-340b-4c14-856a-ef18e8f74478" providerId="ADAL" clId="{A0A927B5-A519-4F67-917E-7F2D2636BEEF}" dt="2022-08-24T15:38:28.788" v="299" actId="21"/>
          <ac:spMkLst>
            <pc:docMk/>
            <pc:sldMk cId="2406845331" sldId="278"/>
            <ac:spMk id="57" creationId="{C92FE230-9E2C-4787-BD59-94A99BCED36E}"/>
          </ac:spMkLst>
        </pc:spChg>
        <pc:spChg chg="del">
          <ac:chgData name="Travis Ostrom" userId="c5fef949-340b-4c14-856a-ef18e8f74478" providerId="ADAL" clId="{A0A927B5-A519-4F67-917E-7F2D2636BEEF}" dt="2022-08-24T15:38:28.788" v="299" actId="21"/>
          <ac:spMkLst>
            <pc:docMk/>
            <pc:sldMk cId="2406845331" sldId="278"/>
            <ac:spMk id="58" creationId="{78860905-739C-424A-AD38-C5979A868FBE}"/>
          </ac:spMkLst>
        </pc:spChg>
        <pc:spChg chg="del">
          <ac:chgData name="Travis Ostrom" userId="c5fef949-340b-4c14-856a-ef18e8f74478" providerId="ADAL" clId="{A0A927B5-A519-4F67-917E-7F2D2636BEEF}" dt="2022-08-24T15:38:28.788" v="299" actId="21"/>
          <ac:spMkLst>
            <pc:docMk/>
            <pc:sldMk cId="2406845331" sldId="278"/>
            <ac:spMk id="60" creationId="{17996BB4-FC32-45F7-BFAC-00D7CDAD9CA6}"/>
          </ac:spMkLst>
        </pc:spChg>
        <pc:spChg chg="del">
          <ac:chgData name="Travis Ostrom" userId="c5fef949-340b-4c14-856a-ef18e8f74478" providerId="ADAL" clId="{A0A927B5-A519-4F67-917E-7F2D2636BEEF}" dt="2022-08-24T15:38:28.788" v="299" actId="21"/>
          <ac:spMkLst>
            <pc:docMk/>
            <pc:sldMk cId="2406845331" sldId="278"/>
            <ac:spMk id="62" creationId="{FB967DBA-E174-4103-8539-076590168DF9}"/>
          </ac:spMkLst>
        </pc:spChg>
        <pc:spChg chg="del">
          <ac:chgData name="Travis Ostrom" userId="c5fef949-340b-4c14-856a-ef18e8f74478" providerId="ADAL" clId="{A0A927B5-A519-4F67-917E-7F2D2636BEEF}" dt="2022-08-24T15:38:28.788" v="299" actId="21"/>
          <ac:spMkLst>
            <pc:docMk/>
            <pc:sldMk cId="2406845331" sldId="278"/>
            <ac:spMk id="63" creationId="{24F09626-B851-485A-89AD-01454E759097}"/>
          </ac:spMkLst>
        </pc:spChg>
        <pc:spChg chg="del">
          <ac:chgData name="Travis Ostrom" userId="c5fef949-340b-4c14-856a-ef18e8f74478" providerId="ADAL" clId="{A0A927B5-A519-4F67-917E-7F2D2636BEEF}" dt="2022-08-24T15:38:28.788" v="299" actId="21"/>
          <ac:spMkLst>
            <pc:docMk/>
            <pc:sldMk cId="2406845331" sldId="278"/>
            <ac:spMk id="64" creationId="{3ACC2444-1CBF-4A7C-83D1-1EB0633D5881}"/>
          </ac:spMkLst>
        </pc:spChg>
        <pc:spChg chg="del">
          <ac:chgData name="Travis Ostrom" userId="c5fef949-340b-4c14-856a-ef18e8f74478" providerId="ADAL" clId="{A0A927B5-A519-4F67-917E-7F2D2636BEEF}" dt="2022-08-24T15:38:28.788" v="299" actId="21"/>
          <ac:spMkLst>
            <pc:docMk/>
            <pc:sldMk cId="2406845331" sldId="278"/>
            <ac:spMk id="65" creationId="{F7154F16-7D95-412D-B6E4-440380FBC157}"/>
          </ac:spMkLst>
        </pc:spChg>
        <pc:grpChg chg="del">
          <ac:chgData name="Travis Ostrom" userId="c5fef949-340b-4c14-856a-ef18e8f74478" providerId="ADAL" clId="{A0A927B5-A519-4F67-917E-7F2D2636BEEF}" dt="2022-08-24T15:38:28.788" v="299" actId="21"/>
          <ac:grpSpMkLst>
            <pc:docMk/>
            <pc:sldMk cId="2406845331" sldId="278"/>
            <ac:grpSpMk id="3" creationId="{17BFEE42-3D5F-48C9-8F20-F12FD9B9ED9F}"/>
          </ac:grpSpMkLst>
        </pc:grpChg>
        <pc:cxnChg chg="del">
          <ac:chgData name="Travis Ostrom" userId="c5fef949-340b-4c14-856a-ef18e8f74478" providerId="ADAL" clId="{A0A927B5-A519-4F67-917E-7F2D2636BEEF}" dt="2022-08-24T15:38:28.788" v="299" actId="21"/>
          <ac:cxnSpMkLst>
            <pc:docMk/>
            <pc:sldMk cId="2406845331" sldId="278"/>
            <ac:cxnSpMk id="25" creationId="{951BF5A8-539B-4508-9EB3-69F51E99CC8B}"/>
          </ac:cxnSpMkLst>
        </pc:cxnChg>
        <pc:cxnChg chg="mod">
          <ac:chgData name="Travis Ostrom" userId="c5fef949-340b-4c14-856a-ef18e8f74478" providerId="ADAL" clId="{A0A927B5-A519-4F67-917E-7F2D2636BEEF}" dt="2022-08-24T15:38:28.788" v="299" actId="21"/>
          <ac:cxnSpMkLst>
            <pc:docMk/>
            <pc:sldMk cId="2406845331" sldId="278"/>
            <ac:cxnSpMk id="33" creationId="{7A0932F7-FF91-4FAA-9C63-F2E4CCD423F5}"/>
          </ac:cxnSpMkLst>
        </pc:cxnChg>
        <pc:cxnChg chg="mod">
          <ac:chgData name="Travis Ostrom" userId="c5fef949-340b-4c14-856a-ef18e8f74478" providerId="ADAL" clId="{A0A927B5-A519-4F67-917E-7F2D2636BEEF}" dt="2022-08-24T15:38:28.788" v="299" actId="21"/>
          <ac:cxnSpMkLst>
            <pc:docMk/>
            <pc:sldMk cId="2406845331" sldId="278"/>
            <ac:cxnSpMk id="35" creationId="{784F65D4-E492-40FD-BDE1-1196EFB56FF6}"/>
          </ac:cxnSpMkLst>
        </pc:cxnChg>
      </pc:sldChg>
      <pc:sldChg chg="addSp modSp modTransition">
        <pc:chgData name="Travis Ostrom" userId="c5fef949-340b-4c14-856a-ef18e8f74478" providerId="ADAL" clId="{A0A927B5-A519-4F67-917E-7F2D2636BEEF}" dt="2022-08-24T17:04:00.684" v="928"/>
        <pc:sldMkLst>
          <pc:docMk/>
          <pc:sldMk cId="3671227078" sldId="279"/>
        </pc:sldMkLst>
        <pc:picChg chg="add mod">
          <ac:chgData name="Travis Ostrom" userId="c5fef949-340b-4c14-856a-ef18e8f74478" providerId="ADAL" clId="{A0A927B5-A519-4F67-917E-7F2D2636BEEF}" dt="2022-08-24T17:04:00.684" v="928"/>
          <ac:picMkLst>
            <pc:docMk/>
            <pc:sldMk cId="3671227078" sldId="279"/>
            <ac:picMk id="4" creationId="{886F5367-B3E6-CA9D-59C0-6FD4BA5AE17E}"/>
          </ac:picMkLst>
        </pc:picChg>
      </pc:sldChg>
      <pc:sldChg chg="addSp modSp modTransition">
        <pc:chgData name="Travis Ostrom" userId="c5fef949-340b-4c14-856a-ef18e8f74478" providerId="ADAL" clId="{A0A927B5-A519-4F67-917E-7F2D2636BEEF}" dt="2022-08-24T17:04:00.684" v="928"/>
        <pc:sldMkLst>
          <pc:docMk/>
          <pc:sldMk cId="2269756808" sldId="280"/>
        </pc:sldMkLst>
        <pc:picChg chg="add mod">
          <ac:chgData name="Travis Ostrom" userId="c5fef949-340b-4c14-856a-ef18e8f74478" providerId="ADAL" clId="{A0A927B5-A519-4F67-917E-7F2D2636BEEF}" dt="2022-08-24T17:04:00.684" v="928"/>
          <ac:picMkLst>
            <pc:docMk/>
            <pc:sldMk cId="2269756808" sldId="280"/>
            <ac:picMk id="2" creationId="{B8A4D815-47F1-79E6-C03A-D7732B087EDB}"/>
          </ac:picMkLst>
        </pc:picChg>
      </pc:sldChg>
      <pc:sldChg chg="addSp modSp modTransition">
        <pc:chgData name="Travis Ostrom" userId="c5fef949-340b-4c14-856a-ef18e8f74478" providerId="ADAL" clId="{A0A927B5-A519-4F67-917E-7F2D2636BEEF}" dt="2022-08-24T17:04:00.684" v="928"/>
        <pc:sldMkLst>
          <pc:docMk/>
          <pc:sldMk cId="3041404909" sldId="281"/>
        </pc:sldMkLst>
        <pc:picChg chg="add mod">
          <ac:chgData name="Travis Ostrom" userId="c5fef949-340b-4c14-856a-ef18e8f74478" providerId="ADAL" clId="{A0A927B5-A519-4F67-917E-7F2D2636BEEF}" dt="2022-08-24T17:04:00.684" v="928"/>
          <ac:picMkLst>
            <pc:docMk/>
            <pc:sldMk cId="3041404909" sldId="281"/>
            <ac:picMk id="5" creationId="{CF5E576D-158C-C350-D5C1-AE8376CAAEB1}"/>
          </ac:picMkLst>
        </pc:picChg>
      </pc:sldChg>
      <pc:sldChg chg="addSp modSp modTransition">
        <pc:chgData name="Travis Ostrom" userId="c5fef949-340b-4c14-856a-ef18e8f74478" providerId="ADAL" clId="{A0A927B5-A519-4F67-917E-7F2D2636BEEF}" dt="2022-08-24T16:48:31.706" v="921"/>
        <pc:sldMkLst>
          <pc:docMk/>
          <pc:sldMk cId="1611730184" sldId="282"/>
        </pc:sldMkLst>
        <pc:picChg chg="add mod">
          <ac:chgData name="Travis Ostrom" userId="c5fef949-340b-4c14-856a-ef18e8f74478" providerId="ADAL" clId="{A0A927B5-A519-4F67-917E-7F2D2636BEEF}" dt="2022-08-24T16:48:31.706" v="921"/>
          <ac:picMkLst>
            <pc:docMk/>
            <pc:sldMk cId="1611730184" sldId="282"/>
            <ac:picMk id="4" creationId="{6A701298-A05B-B76F-12C0-DF4AF6CFCB7B}"/>
          </ac:picMkLst>
        </pc:picChg>
      </pc:sldChg>
      <pc:sldChg chg="addSp modSp modTransition">
        <pc:chgData name="Travis Ostrom" userId="c5fef949-340b-4c14-856a-ef18e8f74478" providerId="ADAL" clId="{A0A927B5-A519-4F67-917E-7F2D2636BEEF}" dt="2022-08-24T17:04:00.684" v="928"/>
        <pc:sldMkLst>
          <pc:docMk/>
          <pc:sldMk cId="1306603143" sldId="283"/>
        </pc:sldMkLst>
        <pc:picChg chg="add mod">
          <ac:chgData name="Travis Ostrom" userId="c5fef949-340b-4c14-856a-ef18e8f74478" providerId="ADAL" clId="{A0A927B5-A519-4F67-917E-7F2D2636BEEF}" dt="2022-08-24T17:04:00.684" v="928"/>
          <ac:picMkLst>
            <pc:docMk/>
            <pc:sldMk cId="1306603143" sldId="283"/>
            <ac:picMk id="4" creationId="{A8C8EB82-94AB-4F29-6FB1-27F766B3E963}"/>
          </ac:picMkLst>
        </pc:picChg>
      </pc:sldChg>
      <pc:sldChg chg="addSp modSp modTransition">
        <pc:chgData name="Travis Ostrom" userId="c5fef949-340b-4c14-856a-ef18e8f74478" providerId="ADAL" clId="{A0A927B5-A519-4F67-917E-7F2D2636BEEF}" dt="2022-08-24T17:04:00.684" v="928"/>
        <pc:sldMkLst>
          <pc:docMk/>
          <pc:sldMk cId="527834199" sldId="285"/>
        </pc:sldMkLst>
        <pc:picChg chg="add mod">
          <ac:chgData name="Travis Ostrom" userId="c5fef949-340b-4c14-856a-ef18e8f74478" providerId="ADAL" clId="{A0A927B5-A519-4F67-917E-7F2D2636BEEF}" dt="2022-08-24T17:04:00.684" v="928"/>
          <ac:picMkLst>
            <pc:docMk/>
            <pc:sldMk cId="527834199" sldId="285"/>
            <ac:picMk id="7" creationId="{A9EFCAD8-F2D1-8982-1D6E-13FBE231DCA3}"/>
          </ac:picMkLst>
        </pc:picChg>
      </pc:sldChg>
      <pc:sldChg chg="delSp modSp add del mod delAnim">
        <pc:chgData name="Travis Ostrom" userId="c5fef949-340b-4c14-856a-ef18e8f74478" providerId="ADAL" clId="{A0A927B5-A519-4F67-917E-7F2D2636BEEF}" dt="2022-08-24T15:22:36.072" v="99" actId="47"/>
        <pc:sldMkLst>
          <pc:docMk/>
          <pc:sldMk cId="2981957876" sldId="286"/>
        </pc:sldMkLst>
        <pc:spChg chg="del">
          <ac:chgData name="Travis Ostrom" userId="c5fef949-340b-4c14-856a-ef18e8f74478" providerId="ADAL" clId="{A0A927B5-A519-4F67-917E-7F2D2636BEEF}" dt="2022-08-24T15:21:30.308" v="13" actId="21"/>
          <ac:spMkLst>
            <pc:docMk/>
            <pc:sldMk cId="2981957876" sldId="286"/>
            <ac:spMk id="2" creationId="{88538DDA-9732-4609-8045-46FF4935EEFB}"/>
          </ac:spMkLst>
        </pc:spChg>
        <pc:grpChg chg="del">
          <ac:chgData name="Travis Ostrom" userId="c5fef949-340b-4c14-856a-ef18e8f74478" providerId="ADAL" clId="{A0A927B5-A519-4F67-917E-7F2D2636BEEF}" dt="2022-08-24T15:21:30.308" v="13" actId="21"/>
          <ac:grpSpMkLst>
            <pc:docMk/>
            <pc:sldMk cId="2981957876" sldId="286"/>
            <ac:grpSpMk id="22" creationId="{ED553361-7A7E-455C-92E4-CB7E8D5E4C80}"/>
          </ac:grpSpMkLst>
        </pc:grpChg>
        <pc:grpChg chg="del">
          <ac:chgData name="Travis Ostrom" userId="c5fef949-340b-4c14-856a-ef18e8f74478" providerId="ADAL" clId="{A0A927B5-A519-4F67-917E-7F2D2636BEEF}" dt="2022-08-24T15:21:30.308" v="13" actId="21"/>
          <ac:grpSpMkLst>
            <pc:docMk/>
            <pc:sldMk cId="2981957876" sldId="286"/>
            <ac:grpSpMk id="45" creationId="{B246119F-ED83-4654-8160-58A7262CE721}"/>
          </ac:grpSpMkLst>
        </pc:grpChg>
        <pc:picChg chg="del">
          <ac:chgData name="Travis Ostrom" userId="c5fef949-340b-4c14-856a-ef18e8f74478" providerId="ADAL" clId="{A0A927B5-A519-4F67-917E-7F2D2636BEEF}" dt="2022-08-24T15:21:30.308" v="13" actId="21"/>
          <ac:picMkLst>
            <pc:docMk/>
            <pc:sldMk cId="2981957876" sldId="286"/>
            <ac:picMk id="21" creationId="{2D10DAD9-89CD-46D3-A6E7-86E74BD8BA86}"/>
          </ac:picMkLst>
        </pc:picChg>
        <pc:picChg chg="del">
          <ac:chgData name="Travis Ostrom" userId="c5fef949-340b-4c14-856a-ef18e8f74478" providerId="ADAL" clId="{A0A927B5-A519-4F67-917E-7F2D2636BEEF}" dt="2022-08-24T15:21:30.308" v="13" actId="21"/>
          <ac:picMkLst>
            <pc:docMk/>
            <pc:sldMk cId="2981957876" sldId="286"/>
            <ac:picMk id="28" creationId="{CEF42F5B-0CBF-4C19-AE41-CE6D75518C45}"/>
          </ac:picMkLst>
        </pc:picChg>
        <pc:cxnChg chg="del">
          <ac:chgData name="Travis Ostrom" userId="c5fef949-340b-4c14-856a-ef18e8f74478" providerId="ADAL" clId="{A0A927B5-A519-4F67-917E-7F2D2636BEEF}" dt="2022-08-24T15:21:30.308" v="13" actId="21"/>
          <ac:cxnSpMkLst>
            <pc:docMk/>
            <pc:sldMk cId="2981957876" sldId="286"/>
            <ac:cxnSpMk id="25" creationId="{951BF5A8-539B-4508-9EB3-69F51E99CC8B}"/>
          </ac:cxnSpMkLst>
        </pc:cxnChg>
        <pc:cxnChg chg="mod">
          <ac:chgData name="Travis Ostrom" userId="c5fef949-340b-4c14-856a-ef18e8f74478" providerId="ADAL" clId="{A0A927B5-A519-4F67-917E-7F2D2636BEEF}" dt="2022-08-24T15:21:30.308" v="13" actId="21"/>
          <ac:cxnSpMkLst>
            <pc:docMk/>
            <pc:sldMk cId="2981957876" sldId="286"/>
            <ac:cxnSpMk id="27" creationId="{2C19E7F7-E2E1-4C16-87CB-774ED84FB8F9}"/>
          </ac:cxnSpMkLst>
        </pc:cxnChg>
        <pc:cxnChg chg="mod">
          <ac:chgData name="Travis Ostrom" userId="c5fef949-340b-4c14-856a-ef18e8f74478" providerId="ADAL" clId="{A0A927B5-A519-4F67-917E-7F2D2636BEEF}" dt="2022-08-24T15:21:30.308" v="13" actId="21"/>
          <ac:cxnSpMkLst>
            <pc:docMk/>
            <pc:sldMk cId="2981957876" sldId="286"/>
            <ac:cxnSpMk id="47" creationId="{E9C866CA-FFBD-4C78-BCD9-6AE48862F240}"/>
          </ac:cxnSpMkLst>
        </pc:cxnChg>
      </pc:sldChg>
      <pc:sldChg chg="addSp modSp mod modTransition">
        <pc:chgData name="Travis Ostrom" userId="c5fef949-340b-4c14-856a-ef18e8f74478" providerId="ADAL" clId="{A0A927B5-A519-4F67-917E-7F2D2636BEEF}" dt="2022-08-24T16:48:31.706" v="921"/>
        <pc:sldMkLst>
          <pc:docMk/>
          <pc:sldMk cId="3395684310" sldId="287"/>
        </pc:sldMkLst>
        <pc:spChg chg="mod">
          <ac:chgData name="Travis Ostrom" userId="c5fef949-340b-4c14-856a-ef18e8f74478" providerId="ADAL" clId="{A0A927B5-A519-4F67-917E-7F2D2636BEEF}" dt="2022-08-24T15:29:10.686" v="144" actId="20577"/>
          <ac:spMkLst>
            <pc:docMk/>
            <pc:sldMk cId="3395684310" sldId="287"/>
            <ac:spMk id="32" creationId="{6A0B6422-83AB-4D5E-9C06-39A04FCF77CB}"/>
          </ac:spMkLst>
        </pc:spChg>
        <pc:picChg chg="add mod">
          <ac:chgData name="Travis Ostrom" userId="c5fef949-340b-4c14-856a-ef18e8f74478" providerId="ADAL" clId="{A0A927B5-A519-4F67-917E-7F2D2636BEEF}" dt="2022-08-24T16:48:31.706" v="921"/>
          <ac:picMkLst>
            <pc:docMk/>
            <pc:sldMk cId="3395684310" sldId="287"/>
            <ac:picMk id="2" creationId="{8B9D4692-9D0E-02DB-8CAB-62C2B949DC2F}"/>
          </ac:picMkLst>
        </pc:picChg>
      </pc:sldChg>
      <pc:sldChg chg="addSp delSp modSp mod modTransition modAnim">
        <pc:chgData name="Travis Ostrom" userId="c5fef949-340b-4c14-856a-ef18e8f74478" providerId="ADAL" clId="{A0A927B5-A519-4F67-917E-7F2D2636BEEF}" dt="2022-08-24T16:48:31.706" v="921"/>
        <pc:sldMkLst>
          <pc:docMk/>
          <pc:sldMk cId="981155089" sldId="288"/>
        </pc:sldMkLst>
        <pc:spChg chg="mod">
          <ac:chgData name="Travis Ostrom" userId="c5fef949-340b-4c14-856a-ef18e8f74478" providerId="ADAL" clId="{A0A927B5-A519-4F67-917E-7F2D2636BEEF}" dt="2022-08-24T15:31:39.991" v="205" actId="14100"/>
          <ac:spMkLst>
            <pc:docMk/>
            <pc:sldMk cId="981155089" sldId="288"/>
            <ac:spMk id="7" creationId="{0A6F5C1E-E23F-89CD-41AD-F757725F8CDD}"/>
          </ac:spMkLst>
        </pc:spChg>
        <pc:spChg chg="mod">
          <ac:chgData name="Travis Ostrom" userId="c5fef949-340b-4c14-856a-ef18e8f74478" providerId="ADAL" clId="{A0A927B5-A519-4F67-917E-7F2D2636BEEF}" dt="2022-08-24T15:30:41.857" v="151"/>
          <ac:spMkLst>
            <pc:docMk/>
            <pc:sldMk cId="981155089" sldId="288"/>
            <ac:spMk id="11" creationId="{557DE41F-F6A3-BEEA-53BD-F25815910A2B}"/>
          </ac:spMkLst>
        </pc:spChg>
        <pc:spChg chg="mod">
          <ac:chgData name="Travis Ostrom" userId="c5fef949-340b-4c14-856a-ef18e8f74478" providerId="ADAL" clId="{A0A927B5-A519-4F67-917E-7F2D2636BEEF}" dt="2022-08-24T15:25:51.578" v="109" actId="20577"/>
          <ac:spMkLst>
            <pc:docMk/>
            <pc:sldMk cId="981155089" sldId="288"/>
            <ac:spMk id="26" creationId="{00000000-0000-0000-0000-000000000000}"/>
          </ac:spMkLst>
        </pc:spChg>
        <pc:grpChg chg="mod">
          <ac:chgData name="Travis Ostrom" userId="c5fef949-340b-4c14-856a-ef18e8f74478" providerId="ADAL" clId="{A0A927B5-A519-4F67-917E-7F2D2636BEEF}" dt="2022-08-24T15:30:37.197" v="150" actId="1076"/>
          <ac:grpSpMkLst>
            <pc:docMk/>
            <pc:sldMk cId="981155089" sldId="288"/>
            <ac:grpSpMk id="5" creationId="{B61055F7-2599-45DC-B4B1-7BDE7BFD24BE}"/>
          </ac:grpSpMkLst>
        </pc:grpChg>
        <pc:grpChg chg="add mod">
          <ac:chgData name="Travis Ostrom" userId="c5fef949-340b-4c14-856a-ef18e8f74478" providerId="ADAL" clId="{A0A927B5-A519-4F67-917E-7F2D2636BEEF}" dt="2022-08-24T15:30:25.865" v="148" actId="1076"/>
          <ac:grpSpMkLst>
            <pc:docMk/>
            <pc:sldMk cId="981155089" sldId="288"/>
            <ac:grpSpMk id="6" creationId="{3AB3AD05-725F-DD6A-E6A3-B235354FD737}"/>
          </ac:grpSpMkLst>
        </pc:grpChg>
        <pc:grpChg chg="add del mod">
          <ac:chgData name="Travis Ostrom" userId="c5fef949-340b-4c14-856a-ef18e8f74478" providerId="ADAL" clId="{A0A927B5-A519-4F67-917E-7F2D2636BEEF}" dt="2022-08-24T15:30:43.006" v="152"/>
          <ac:grpSpMkLst>
            <pc:docMk/>
            <pc:sldMk cId="981155089" sldId="288"/>
            <ac:grpSpMk id="10" creationId="{E4055976-907D-19CF-229E-B246151390D6}"/>
          </ac:grpSpMkLst>
        </pc:grpChg>
        <pc:picChg chg="add mod">
          <ac:chgData name="Travis Ostrom" userId="c5fef949-340b-4c14-856a-ef18e8f74478" providerId="ADAL" clId="{A0A927B5-A519-4F67-917E-7F2D2636BEEF}" dt="2022-08-24T16:48:31.706" v="921"/>
          <ac:picMkLst>
            <pc:docMk/>
            <pc:sldMk cId="981155089" sldId="288"/>
            <ac:picMk id="15" creationId="{CEBA059F-4520-6F31-587F-DAEE4318F07F}"/>
          </ac:picMkLst>
        </pc:picChg>
        <pc:cxnChg chg="mod">
          <ac:chgData name="Travis Ostrom" userId="c5fef949-340b-4c14-856a-ef18e8f74478" providerId="ADAL" clId="{A0A927B5-A519-4F67-917E-7F2D2636BEEF}" dt="2022-08-24T15:31:49.817" v="206" actId="14100"/>
          <ac:cxnSpMkLst>
            <pc:docMk/>
            <pc:sldMk cId="981155089" sldId="288"/>
            <ac:cxnSpMk id="8" creationId="{E1C87CA6-C2A9-65A2-D851-D4B9BF9F58AA}"/>
          </ac:cxnSpMkLst>
        </pc:cxnChg>
        <pc:cxnChg chg="mod">
          <ac:chgData name="Travis Ostrom" userId="c5fef949-340b-4c14-856a-ef18e8f74478" providerId="ADAL" clId="{A0A927B5-A519-4F67-917E-7F2D2636BEEF}" dt="2022-08-24T15:30:41.857" v="151"/>
          <ac:cxnSpMkLst>
            <pc:docMk/>
            <pc:sldMk cId="981155089" sldId="288"/>
            <ac:cxnSpMk id="12" creationId="{53CE1BAC-F61A-0751-81E8-98A364DED209}"/>
          </ac:cxnSpMkLst>
        </pc:cxnChg>
      </pc:sldChg>
      <pc:sldChg chg="modSp add del mod">
        <pc:chgData name="Travis Ostrom" userId="c5fef949-340b-4c14-856a-ef18e8f74478" providerId="ADAL" clId="{A0A927B5-A519-4F67-917E-7F2D2636BEEF}" dt="2022-08-24T15:32:02.741" v="207" actId="47"/>
        <pc:sldMkLst>
          <pc:docMk/>
          <pc:sldMk cId="641545912" sldId="289"/>
        </pc:sldMkLst>
        <pc:spChg chg="mod">
          <ac:chgData name="Travis Ostrom" userId="c5fef949-340b-4c14-856a-ef18e8f74478" providerId="ADAL" clId="{A0A927B5-A519-4F67-917E-7F2D2636BEEF}" dt="2022-08-24T15:29:41.797" v="146" actId="27636"/>
          <ac:spMkLst>
            <pc:docMk/>
            <pc:sldMk cId="641545912" sldId="289"/>
            <ac:spMk id="15" creationId="{A91EE0E2-453C-4E9B-AA8B-0DFF44CBA5D9}"/>
          </ac:spMkLst>
        </pc:spChg>
      </pc:sldChg>
      <pc:sldChg chg="del">
        <pc:chgData name="Travis Ostrom" userId="c5fef949-340b-4c14-856a-ef18e8f74478" providerId="ADAL" clId="{A0A927B5-A519-4F67-917E-7F2D2636BEEF}" dt="2022-08-24T15:34:50.688" v="213" actId="47"/>
        <pc:sldMkLst>
          <pc:docMk/>
          <pc:sldMk cId="3855580601" sldId="315"/>
        </pc:sldMkLst>
      </pc:sldChg>
      <pc:sldChg chg="addSp modSp mod ord modTransition modNotesTx">
        <pc:chgData name="Travis Ostrom" userId="c5fef949-340b-4c14-856a-ef18e8f74478" providerId="ADAL" clId="{A0A927B5-A519-4F67-917E-7F2D2636BEEF}" dt="2022-08-24T16:48:31.706" v="921"/>
        <pc:sldMkLst>
          <pc:docMk/>
          <pc:sldMk cId="3583701287" sldId="350"/>
        </pc:sldMkLst>
        <pc:spChg chg="mod">
          <ac:chgData name="Travis Ostrom" userId="c5fef949-340b-4c14-856a-ef18e8f74478" providerId="ADAL" clId="{A0A927B5-A519-4F67-917E-7F2D2636BEEF}" dt="2022-08-24T15:25:32.906" v="101" actId="20577"/>
          <ac:spMkLst>
            <pc:docMk/>
            <pc:sldMk cId="3583701287" sldId="350"/>
            <ac:spMk id="13" creationId="{99725351-0DB3-4859-B466-FB089431982B}"/>
          </ac:spMkLst>
        </pc:spChg>
        <pc:picChg chg="add mod">
          <ac:chgData name="Travis Ostrom" userId="c5fef949-340b-4c14-856a-ef18e8f74478" providerId="ADAL" clId="{A0A927B5-A519-4F67-917E-7F2D2636BEEF}" dt="2022-08-24T16:48:31.706" v="921"/>
          <ac:picMkLst>
            <pc:docMk/>
            <pc:sldMk cId="3583701287" sldId="350"/>
            <ac:picMk id="2" creationId="{8B280B30-CADF-BBD1-E511-4506DFA73B56}"/>
          </ac:picMkLst>
        </pc:picChg>
      </pc:sldChg>
      <pc:sldChg chg="addSp modSp modTransition">
        <pc:chgData name="Travis Ostrom" userId="c5fef949-340b-4c14-856a-ef18e8f74478" providerId="ADAL" clId="{A0A927B5-A519-4F67-917E-7F2D2636BEEF}" dt="2022-08-24T17:04:00.684" v="928"/>
        <pc:sldMkLst>
          <pc:docMk/>
          <pc:sldMk cId="3627368143" sldId="352"/>
        </pc:sldMkLst>
        <pc:picChg chg="add mod">
          <ac:chgData name="Travis Ostrom" userId="c5fef949-340b-4c14-856a-ef18e8f74478" providerId="ADAL" clId="{A0A927B5-A519-4F67-917E-7F2D2636BEEF}" dt="2022-08-24T17:04:00.684" v="928"/>
          <ac:picMkLst>
            <pc:docMk/>
            <pc:sldMk cId="3627368143" sldId="352"/>
            <ac:picMk id="5" creationId="{AF5E3916-DC15-B281-47C8-1B83BF37DB81}"/>
          </ac:picMkLst>
        </pc:picChg>
      </pc:sldChg>
      <pc:sldChg chg="addSp modSp modTransition">
        <pc:chgData name="Travis Ostrom" userId="c5fef949-340b-4c14-856a-ef18e8f74478" providerId="ADAL" clId="{A0A927B5-A519-4F67-917E-7F2D2636BEEF}" dt="2022-08-24T17:04:00.684" v="928"/>
        <pc:sldMkLst>
          <pc:docMk/>
          <pc:sldMk cId="2525008038" sldId="353"/>
        </pc:sldMkLst>
        <pc:picChg chg="add mod">
          <ac:chgData name="Travis Ostrom" userId="c5fef949-340b-4c14-856a-ef18e8f74478" providerId="ADAL" clId="{A0A927B5-A519-4F67-917E-7F2D2636BEEF}" dt="2022-08-24T17:04:00.684" v="928"/>
          <ac:picMkLst>
            <pc:docMk/>
            <pc:sldMk cId="2525008038" sldId="353"/>
            <ac:picMk id="4" creationId="{EDAE1274-836A-A1A7-9B89-BF334B62B0C7}"/>
          </ac:picMkLst>
        </pc:picChg>
      </pc:sldChg>
      <pc:sldChg chg="delSp modSp del mod ord delAnim modNotesTx">
        <pc:chgData name="Travis Ostrom" userId="c5fef949-340b-4c14-856a-ef18e8f74478" providerId="ADAL" clId="{A0A927B5-A519-4F67-917E-7F2D2636BEEF}" dt="2022-08-24T16:00:13.594" v="665" actId="47"/>
        <pc:sldMkLst>
          <pc:docMk/>
          <pc:sldMk cId="819987894" sldId="362"/>
        </pc:sldMkLst>
        <pc:spChg chg="mod">
          <ac:chgData name="Travis Ostrom" userId="c5fef949-340b-4c14-856a-ef18e8f74478" providerId="ADAL" clId="{A0A927B5-A519-4F67-917E-7F2D2636BEEF}" dt="2022-08-24T15:25:37.337" v="103" actId="20577"/>
          <ac:spMkLst>
            <pc:docMk/>
            <pc:sldMk cId="819987894" sldId="362"/>
            <ac:spMk id="16" creationId="{6EEB0529-9EDB-4950-8FFB-342E50055C80}"/>
          </ac:spMkLst>
        </pc:spChg>
        <pc:grpChg chg="del">
          <ac:chgData name="Travis Ostrom" userId="c5fef949-340b-4c14-856a-ef18e8f74478" providerId="ADAL" clId="{A0A927B5-A519-4F67-917E-7F2D2636BEEF}" dt="2022-08-24T15:58:57.353" v="638" actId="478"/>
          <ac:grpSpMkLst>
            <pc:docMk/>
            <pc:sldMk cId="819987894" sldId="362"/>
            <ac:grpSpMk id="8" creationId="{CB5808FC-56BA-427A-AF73-454BC11AA0AD}"/>
          </ac:grpSpMkLst>
        </pc:grpChg>
        <pc:cxnChg chg="mod">
          <ac:chgData name="Travis Ostrom" userId="c5fef949-340b-4c14-856a-ef18e8f74478" providerId="ADAL" clId="{A0A927B5-A519-4F67-917E-7F2D2636BEEF}" dt="2022-08-24T15:58:57.353" v="638" actId="478"/>
          <ac:cxnSpMkLst>
            <pc:docMk/>
            <pc:sldMk cId="819987894" sldId="362"/>
            <ac:cxnSpMk id="13" creationId="{05101C7C-233A-434C-ADCD-8F3A64548347}"/>
          </ac:cxnSpMkLst>
        </pc:cxnChg>
      </pc:sldChg>
      <pc:sldChg chg="del">
        <pc:chgData name="Travis Ostrom" userId="c5fef949-340b-4c14-856a-ef18e8f74478" providerId="ADAL" clId="{A0A927B5-A519-4F67-917E-7F2D2636BEEF}" dt="2022-08-24T15:20:38.114" v="10" actId="47"/>
        <pc:sldMkLst>
          <pc:docMk/>
          <pc:sldMk cId="1926843211" sldId="363"/>
        </pc:sldMkLst>
      </pc:sldChg>
      <pc:sldChg chg="addSp modSp mod modTransition">
        <pc:chgData name="Travis Ostrom" userId="c5fef949-340b-4c14-856a-ef18e8f74478" providerId="ADAL" clId="{A0A927B5-A519-4F67-917E-7F2D2636BEEF}" dt="2022-08-24T16:48:31.706" v="921"/>
        <pc:sldMkLst>
          <pc:docMk/>
          <pc:sldMk cId="2007299667" sldId="369"/>
        </pc:sldMkLst>
        <pc:spChg chg="mod">
          <ac:chgData name="Travis Ostrom" userId="c5fef949-340b-4c14-856a-ef18e8f74478" providerId="ADAL" clId="{A0A927B5-A519-4F67-917E-7F2D2636BEEF}" dt="2022-08-24T15:36:33.609" v="292" actId="5793"/>
          <ac:spMkLst>
            <pc:docMk/>
            <pc:sldMk cId="2007299667" sldId="369"/>
            <ac:spMk id="13" creationId="{C54CD75A-8D3A-478E-8E58-BADB78351BA4}"/>
          </ac:spMkLst>
        </pc:spChg>
        <pc:spChg chg="mod">
          <ac:chgData name="Travis Ostrom" userId="c5fef949-340b-4c14-856a-ef18e8f74478" providerId="ADAL" clId="{A0A927B5-A519-4F67-917E-7F2D2636BEEF}" dt="2022-08-24T15:26:53.946" v="111" actId="20577"/>
          <ac:spMkLst>
            <pc:docMk/>
            <pc:sldMk cId="2007299667" sldId="369"/>
            <ac:spMk id="15" creationId="{1188C802-8491-48D0-8177-0E11690E1B53}"/>
          </ac:spMkLst>
        </pc:spChg>
        <pc:picChg chg="add mod">
          <ac:chgData name="Travis Ostrom" userId="c5fef949-340b-4c14-856a-ef18e8f74478" providerId="ADAL" clId="{A0A927B5-A519-4F67-917E-7F2D2636BEEF}" dt="2022-08-24T16:48:31.706" v="921"/>
          <ac:picMkLst>
            <pc:docMk/>
            <pc:sldMk cId="2007299667" sldId="369"/>
            <ac:picMk id="2" creationId="{750ED61D-FF34-4436-E479-8B941A7DB7C7}"/>
          </ac:picMkLst>
        </pc:picChg>
      </pc:sldChg>
      <pc:sldChg chg="addSp modSp mod ord modTransition">
        <pc:chgData name="Travis Ostrom" userId="c5fef949-340b-4c14-856a-ef18e8f74478" providerId="ADAL" clId="{A0A927B5-A519-4F67-917E-7F2D2636BEEF}" dt="2022-08-24T17:04:00.684" v="928"/>
        <pc:sldMkLst>
          <pc:docMk/>
          <pc:sldMk cId="1259032165" sldId="370"/>
        </pc:sldMkLst>
        <pc:spChg chg="mod">
          <ac:chgData name="Travis Ostrom" userId="c5fef949-340b-4c14-856a-ef18e8f74478" providerId="ADAL" clId="{A0A927B5-A519-4F67-917E-7F2D2636BEEF}" dt="2022-08-24T15:50:42.214" v="412" actId="20577"/>
          <ac:spMkLst>
            <pc:docMk/>
            <pc:sldMk cId="1259032165" sldId="370"/>
            <ac:spMk id="16" creationId="{6EEB0529-9EDB-4950-8FFB-342E50055C80}"/>
          </ac:spMkLst>
        </pc:spChg>
        <pc:picChg chg="add mod">
          <ac:chgData name="Travis Ostrom" userId="c5fef949-340b-4c14-856a-ef18e8f74478" providerId="ADAL" clId="{A0A927B5-A519-4F67-917E-7F2D2636BEEF}" dt="2022-08-24T17:04:00.684" v="928"/>
          <ac:picMkLst>
            <pc:docMk/>
            <pc:sldMk cId="1259032165" sldId="370"/>
            <ac:picMk id="5" creationId="{D26D60F3-6625-0361-9122-1041F9A01445}"/>
          </ac:picMkLst>
        </pc:picChg>
      </pc:sldChg>
      <pc:sldChg chg="addSp modSp mod ord modTransition">
        <pc:chgData name="Travis Ostrom" userId="c5fef949-340b-4c14-856a-ef18e8f74478" providerId="ADAL" clId="{A0A927B5-A519-4F67-917E-7F2D2636BEEF}" dt="2022-08-24T17:04:00.684" v="928"/>
        <pc:sldMkLst>
          <pc:docMk/>
          <pc:sldMk cId="2332299196" sldId="371"/>
        </pc:sldMkLst>
        <pc:spChg chg="mod">
          <ac:chgData name="Travis Ostrom" userId="c5fef949-340b-4c14-856a-ef18e8f74478" providerId="ADAL" clId="{A0A927B5-A519-4F67-917E-7F2D2636BEEF}" dt="2022-08-24T15:43:40.840" v="376" actId="20577"/>
          <ac:spMkLst>
            <pc:docMk/>
            <pc:sldMk cId="2332299196" sldId="371"/>
            <ac:spMk id="16" creationId="{6EEB0529-9EDB-4950-8FFB-342E50055C80}"/>
          </ac:spMkLst>
        </pc:spChg>
        <pc:picChg chg="add mod">
          <ac:chgData name="Travis Ostrom" userId="c5fef949-340b-4c14-856a-ef18e8f74478" providerId="ADAL" clId="{A0A927B5-A519-4F67-917E-7F2D2636BEEF}" dt="2022-08-24T17:04:00.684" v="928"/>
          <ac:picMkLst>
            <pc:docMk/>
            <pc:sldMk cId="2332299196" sldId="371"/>
            <ac:picMk id="4" creationId="{BF09A9F3-3A0E-1F14-D599-8C0F5EBFB29D}"/>
          </ac:picMkLst>
        </pc:picChg>
      </pc:sldChg>
      <pc:sldChg chg="addSp modSp mod modTransition">
        <pc:chgData name="Travis Ostrom" userId="c5fef949-340b-4c14-856a-ef18e8f74478" providerId="ADAL" clId="{A0A927B5-A519-4F67-917E-7F2D2636BEEF}" dt="2022-08-24T17:04:00.684" v="928"/>
        <pc:sldMkLst>
          <pc:docMk/>
          <pc:sldMk cId="2315226652" sldId="372"/>
        </pc:sldMkLst>
        <pc:spChg chg="mod">
          <ac:chgData name="Travis Ostrom" userId="c5fef949-340b-4c14-856a-ef18e8f74478" providerId="ADAL" clId="{A0A927B5-A519-4F67-917E-7F2D2636BEEF}" dt="2022-08-24T15:50:54.488" v="416" actId="20577"/>
          <ac:spMkLst>
            <pc:docMk/>
            <pc:sldMk cId="2315226652" sldId="372"/>
            <ac:spMk id="16" creationId="{6EEB0529-9EDB-4950-8FFB-342E50055C80}"/>
          </ac:spMkLst>
        </pc:spChg>
        <pc:picChg chg="add mod">
          <ac:chgData name="Travis Ostrom" userId="c5fef949-340b-4c14-856a-ef18e8f74478" providerId="ADAL" clId="{A0A927B5-A519-4F67-917E-7F2D2636BEEF}" dt="2022-08-24T17:04:00.684" v="928"/>
          <ac:picMkLst>
            <pc:docMk/>
            <pc:sldMk cId="2315226652" sldId="372"/>
            <ac:picMk id="4" creationId="{6025652F-548F-C2F0-F246-CC9C71B0BDB5}"/>
          </ac:picMkLst>
        </pc:picChg>
      </pc:sldChg>
      <pc:sldChg chg="addSp modSp mod ord modTransition">
        <pc:chgData name="Travis Ostrom" userId="c5fef949-340b-4c14-856a-ef18e8f74478" providerId="ADAL" clId="{A0A927B5-A519-4F67-917E-7F2D2636BEEF}" dt="2022-08-24T17:04:00.684" v="928"/>
        <pc:sldMkLst>
          <pc:docMk/>
          <pc:sldMk cId="3425816953" sldId="373"/>
        </pc:sldMkLst>
        <pc:spChg chg="mod">
          <ac:chgData name="Travis Ostrom" userId="c5fef949-340b-4c14-856a-ef18e8f74478" providerId="ADAL" clId="{A0A927B5-A519-4F67-917E-7F2D2636BEEF}" dt="2022-08-24T15:43:46.840" v="378" actId="20577"/>
          <ac:spMkLst>
            <pc:docMk/>
            <pc:sldMk cId="3425816953" sldId="373"/>
            <ac:spMk id="16" creationId="{6EEB0529-9EDB-4950-8FFB-342E50055C80}"/>
          </ac:spMkLst>
        </pc:spChg>
        <pc:picChg chg="add mod">
          <ac:chgData name="Travis Ostrom" userId="c5fef949-340b-4c14-856a-ef18e8f74478" providerId="ADAL" clId="{A0A927B5-A519-4F67-917E-7F2D2636BEEF}" dt="2022-08-24T17:04:00.684" v="928"/>
          <ac:picMkLst>
            <pc:docMk/>
            <pc:sldMk cId="3425816953" sldId="373"/>
            <ac:picMk id="6" creationId="{F28BF13A-0DAC-6725-26E0-EC643064D144}"/>
          </ac:picMkLst>
        </pc:picChg>
      </pc:sldChg>
      <pc:sldChg chg="addSp modSp modTransition">
        <pc:chgData name="Travis Ostrom" userId="c5fef949-340b-4c14-856a-ef18e8f74478" providerId="ADAL" clId="{A0A927B5-A519-4F67-917E-7F2D2636BEEF}" dt="2022-08-24T17:04:00.684" v="928"/>
        <pc:sldMkLst>
          <pc:docMk/>
          <pc:sldMk cId="2441869109" sldId="374"/>
        </pc:sldMkLst>
        <pc:picChg chg="add mod">
          <ac:chgData name="Travis Ostrom" userId="c5fef949-340b-4c14-856a-ef18e8f74478" providerId="ADAL" clId="{A0A927B5-A519-4F67-917E-7F2D2636BEEF}" dt="2022-08-24T17:04:00.684" v="928"/>
          <ac:picMkLst>
            <pc:docMk/>
            <pc:sldMk cId="2441869109" sldId="374"/>
            <ac:picMk id="3" creationId="{A7EB94B8-E893-3916-6AD6-F31B54C17AD6}"/>
          </ac:picMkLst>
        </pc:picChg>
      </pc:sldChg>
      <pc:sldChg chg="addSp modSp modTransition">
        <pc:chgData name="Travis Ostrom" userId="c5fef949-340b-4c14-856a-ef18e8f74478" providerId="ADAL" clId="{A0A927B5-A519-4F67-917E-7F2D2636BEEF}" dt="2022-08-24T17:04:00.684" v="928"/>
        <pc:sldMkLst>
          <pc:docMk/>
          <pc:sldMk cId="1805036950" sldId="375"/>
        </pc:sldMkLst>
        <pc:picChg chg="add mod">
          <ac:chgData name="Travis Ostrom" userId="c5fef949-340b-4c14-856a-ef18e8f74478" providerId="ADAL" clId="{A0A927B5-A519-4F67-917E-7F2D2636BEEF}" dt="2022-08-24T17:04:00.684" v="928"/>
          <ac:picMkLst>
            <pc:docMk/>
            <pc:sldMk cId="1805036950" sldId="375"/>
            <ac:picMk id="3" creationId="{6AA2511E-5A09-B15C-D722-E4FCE4918E5F}"/>
          </ac:picMkLst>
        </pc:picChg>
      </pc:sldChg>
      <pc:sldChg chg="addSp delSp modSp mod modTransition delAnim modAnim">
        <pc:chgData name="Travis Ostrom" userId="c5fef949-340b-4c14-856a-ef18e8f74478" providerId="ADAL" clId="{A0A927B5-A519-4F67-917E-7F2D2636BEEF}" dt="2022-08-24T16:51:17.611" v="927"/>
        <pc:sldMkLst>
          <pc:docMk/>
          <pc:sldMk cId="3515595952" sldId="376"/>
        </pc:sldMkLst>
        <pc:spChg chg="mod">
          <ac:chgData name="Travis Ostrom" userId="c5fef949-340b-4c14-856a-ef18e8f74478" providerId="ADAL" clId="{A0A927B5-A519-4F67-917E-7F2D2636BEEF}" dt="2022-08-24T15:26:57.257" v="113" actId="20577"/>
          <ac:spMkLst>
            <pc:docMk/>
            <pc:sldMk cId="3515595952" sldId="376"/>
            <ac:spMk id="15" creationId="{1188C802-8491-48D0-8177-0E11690E1B53}"/>
          </ac:spMkLst>
        </pc:spChg>
        <pc:grpChg chg="mod">
          <ac:chgData name="Travis Ostrom" userId="c5fef949-340b-4c14-856a-ef18e8f74478" providerId="ADAL" clId="{A0A927B5-A519-4F67-917E-7F2D2636BEEF}" dt="2022-08-24T16:08:57.302" v="820" actId="1038"/>
          <ac:grpSpMkLst>
            <pc:docMk/>
            <pc:sldMk cId="3515595952" sldId="376"/>
            <ac:grpSpMk id="2" creationId="{D528A725-071E-4ACA-B767-9A3F6DF9106E}"/>
          </ac:grpSpMkLst>
        </pc:grpChg>
        <pc:grpChg chg="mod">
          <ac:chgData name="Travis Ostrom" userId="c5fef949-340b-4c14-856a-ef18e8f74478" providerId="ADAL" clId="{A0A927B5-A519-4F67-917E-7F2D2636BEEF}" dt="2022-08-24T16:08:41.064" v="801" actId="1038"/>
          <ac:grpSpMkLst>
            <pc:docMk/>
            <pc:sldMk cId="3515595952" sldId="376"/>
            <ac:grpSpMk id="5" creationId="{1789F814-0A31-4BEC-B98A-E238757C1C20}"/>
          </ac:grpSpMkLst>
        </pc:grpChg>
        <pc:grpChg chg="mod">
          <ac:chgData name="Travis Ostrom" userId="c5fef949-340b-4c14-856a-ef18e8f74478" providerId="ADAL" clId="{A0A927B5-A519-4F67-917E-7F2D2636BEEF}" dt="2022-08-24T16:08:46.117" v="807" actId="1038"/>
          <ac:grpSpMkLst>
            <pc:docMk/>
            <pc:sldMk cId="3515595952" sldId="376"/>
            <ac:grpSpMk id="6" creationId="{1088849E-17F5-4B8E-8691-5AA75D52699A}"/>
          </ac:grpSpMkLst>
        </pc:grpChg>
        <pc:grpChg chg="mod">
          <ac:chgData name="Travis Ostrom" userId="c5fef949-340b-4c14-856a-ef18e8f74478" providerId="ADAL" clId="{A0A927B5-A519-4F67-917E-7F2D2636BEEF}" dt="2022-08-24T16:48:45.111" v="922" actId="164"/>
          <ac:grpSpMkLst>
            <pc:docMk/>
            <pc:sldMk cId="3515595952" sldId="376"/>
            <ac:grpSpMk id="7" creationId="{2B65CD80-B146-434A-A9BA-2BA10D3D1C9E}"/>
          </ac:grpSpMkLst>
        </pc:grpChg>
        <pc:grpChg chg="del">
          <ac:chgData name="Travis Ostrom" userId="c5fef949-340b-4c14-856a-ef18e8f74478" providerId="ADAL" clId="{A0A927B5-A519-4F67-917E-7F2D2636BEEF}" dt="2022-08-24T15:35:47.867" v="214" actId="478"/>
          <ac:grpSpMkLst>
            <pc:docMk/>
            <pc:sldMk cId="3515595952" sldId="376"/>
            <ac:grpSpMk id="8" creationId="{6BA6C77E-B615-4DEF-8909-2901D10DD97C}"/>
          </ac:grpSpMkLst>
        </pc:grpChg>
        <pc:grpChg chg="add mod">
          <ac:chgData name="Travis Ostrom" userId="c5fef949-340b-4c14-856a-ef18e8f74478" providerId="ADAL" clId="{A0A927B5-A519-4F67-917E-7F2D2636BEEF}" dt="2022-08-24T16:48:45.111" v="922" actId="164"/>
          <ac:grpSpMkLst>
            <pc:docMk/>
            <pc:sldMk cId="3515595952" sldId="376"/>
            <ac:grpSpMk id="30" creationId="{A1EF4584-01E9-72FE-651D-D24CDC4A4D0B}"/>
          </ac:grpSpMkLst>
        </pc:grpChg>
        <pc:picChg chg="add del mod">
          <ac:chgData name="Travis Ostrom" userId="c5fef949-340b-4c14-856a-ef18e8f74478" providerId="ADAL" clId="{A0A927B5-A519-4F67-917E-7F2D2636BEEF}" dt="2022-08-24T16:48:58.621" v="923"/>
          <ac:picMkLst>
            <pc:docMk/>
            <pc:sldMk cId="3515595952" sldId="376"/>
            <ac:picMk id="26" creationId="{7A24A1D1-05CF-CECB-9884-E3DA50943F0F}"/>
          </ac:picMkLst>
        </pc:picChg>
        <pc:picChg chg="add del mod">
          <ac:chgData name="Travis Ostrom" userId="c5fef949-340b-4c14-856a-ef18e8f74478" providerId="ADAL" clId="{A0A927B5-A519-4F67-917E-7F2D2636BEEF}" dt="2022-08-24T16:49:51.659" v="926"/>
          <ac:picMkLst>
            <pc:docMk/>
            <pc:sldMk cId="3515595952" sldId="376"/>
            <ac:picMk id="33" creationId="{3A01E26C-7353-F4DE-EDF9-9F766F5C20DF}"/>
          </ac:picMkLst>
        </pc:picChg>
        <pc:picChg chg="add mod">
          <ac:chgData name="Travis Ostrom" userId="c5fef949-340b-4c14-856a-ef18e8f74478" providerId="ADAL" clId="{A0A927B5-A519-4F67-917E-7F2D2636BEEF}" dt="2022-08-24T16:51:17.611" v="927"/>
          <ac:picMkLst>
            <pc:docMk/>
            <pc:sldMk cId="3515595952" sldId="376"/>
            <ac:picMk id="34" creationId="{6EB5A48F-6B02-C398-A54F-514126228AEF}"/>
          </ac:picMkLst>
        </pc:picChg>
        <pc:picChg chg="mod">
          <ac:chgData name="Travis Ostrom" userId="c5fef949-340b-4c14-856a-ef18e8f74478" providerId="ADAL" clId="{A0A927B5-A519-4F67-917E-7F2D2636BEEF}" dt="2022-08-24T16:08:26.695" v="783" actId="1038"/>
          <ac:picMkLst>
            <pc:docMk/>
            <pc:sldMk cId="3515595952" sldId="376"/>
            <ac:picMk id="64" creationId="{AE1E70E2-F2CD-4EA1-BB24-4D161C075D0D}"/>
          </ac:picMkLst>
        </pc:picChg>
        <pc:cxnChg chg="add mod">
          <ac:chgData name="Travis Ostrom" userId="c5fef949-340b-4c14-856a-ef18e8f74478" providerId="ADAL" clId="{A0A927B5-A519-4F67-917E-7F2D2636BEEF}" dt="2022-08-24T16:48:45.111" v="922" actId="164"/>
          <ac:cxnSpMkLst>
            <pc:docMk/>
            <pc:sldMk cId="3515595952" sldId="376"/>
            <ac:cxnSpMk id="9" creationId="{ED53947F-9E16-E833-2425-77FBE3C99F34}"/>
          </ac:cxnSpMkLst>
        </pc:cxnChg>
        <pc:cxnChg chg="mod">
          <ac:chgData name="Travis Ostrom" userId="c5fef949-340b-4c14-856a-ef18e8f74478" providerId="ADAL" clId="{A0A927B5-A519-4F67-917E-7F2D2636BEEF}" dt="2022-08-24T15:35:47.867" v="214" actId="478"/>
          <ac:cxnSpMkLst>
            <pc:docMk/>
            <pc:sldMk cId="3515595952" sldId="376"/>
            <ac:cxnSpMk id="11" creationId="{F1911076-8C5B-4B9B-A7EE-0C4C0BD46857}"/>
          </ac:cxnSpMkLst>
        </pc:cxnChg>
        <pc:cxnChg chg="mod">
          <ac:chgData name="Travis Ostrom" userId="c5fef949-340b-4c14-856a-ef18e8f74478" providerId="ADAL" clId="{A0A927B5-A519-4F67-917E-7F2D2636BEEF}" dt="2022-08-24T15:35:47.867" v="214" actId="478"/>
          <ac:cxnSpMkLst>
            <pc:docMk/>
            <pc:sldMk cId="3515595952" sldId="376"/>
            <ac:cxnSpMk id="18" creationId="{78FEE2E2-996E-42CD-8167-9AAB3DA56421}"/>
          </ac:cxnSpMkLst>
        </pc:cxnChg>
        <pc:cxnChg chg="mod">
          <ac:chgData name="Travis Ostrom" userId="c5fef949-340b-4c14-856a-ef18e8f74478" providerId="ADAL" clId="{A0A927B5-A519-4F67-917E-7F2D2636BEEF}" dt="2022-08-24T15:35:47.867" v="214" actId="478"/>
          <ac:cxnSpMkLst>
            <pc:docMk/>
            <pc:sldMk cId="3515595952" sldId="376"/>
            <ac:cxnSpMk id="21" creationId="{7709A1A2-0470-4D09-9039-88F360192921}"/>
          </ac:cxnSpMkLst>
        </pc:cxnChg>
        <pc:cxnChg chg="mod">
          <ac:chgData name="Travis Ostrom" userId="c5fef949-340b-4c14-856a-ef18e8f74478" providerId="ADAL" clId="{A0A927B5-A519-4F67-917E-7F2D2636BEEF}" dt="2022-08-24T16:08:06.865" v="771" actId="14100"/>
          <ac:cxnSpMkLst>
            <pc:docMk/>
            <pc:sldMk cId="3515595952" sldId="376"/>
            <ac:cxnSpMk id="46" creationId="{ACDE16EB-921D-4560-96D4-08D598907A19}"/>
          </ac:cxnSpMkLst>
        </pc:cxnChg>
      </pc:sldChg>
      <pc:sldChg chg="addSp modSp mod modTransition">
        <pc:chgData name="Travis Ostrom" userId="c5fef949-340b-4c14-856a-ef18e8f74478" providerId="ADAL" clId="{A0A927B5-A519-4F67-917E-7F2D2636BEEF}" dt="2022-08-24T17:04:00.684" v="928"/>
        <pc:sldMkLst>
          <pc:docMk/>
          <pc:sldMk cId="2951303651" sldId="377"/>
        </pc:sldMkLst>
        <pc:spChg chg="mod">
          <ac:chgData name="Travis Ostrom" userId="c5fef949-340b-4c14-856a-ef18e8f74478" providerId="ADAL" clId="{A0A927B5-A519-4F67-917E-7F2D2636BEEF}" dt="2022-08-24T15:50:49.161" v="414" actId="20577"/>
          <ac:spMkLst>
            <pc:docMk/>
            <pc:sldMk cId="2951303651" sldId="377"/>
            <ac:spMk id="16" creationId="{6EEB0529-9EDB-4950-8FFB-342E50055C80}"/>
          </ac:spMkLst>
        </pc:spChg>
        <pc:picChg chg="add mod">
          <ac:chgData name="Travis Ostrom" userId="c5fef949-340b-4c14-856a-ef18e8f74478" providerId="ADAL" clId="{A0A927B5-A519-4F67-917E-7F2D2636BEEF}" dt="2022-08-24T17:04:00.684" v="928"/>
          <ac:picMkLst>
            <pc:docMk/>
            <pc:sldMk cId="2951303651" sldId="377"/>
            <ac:picMk id="4" creationId="{0AFC4A7F-0E85-8178-F847-7A0107B9AD56}"/>
          </ac:picMkLst>
        </pc:picChg>
      </pc:sldChg>
      <pc:sldChg chg="addSp delSp modSp mod modTransition delAnim modAnim">
        <pc:chgData name="Travis Ostrom" userId="c5fef949-340b-4c14-856a-ef18e8f74478" providerId="ADAL" clId="{A0A927B5-A519-4F67-917E-7F2D2636BEEF}" dt="2022-08-24T17:04:00.684" v="928"/>
        <pc:sldMkLst>
          <pc:docMk/>
          <pc:sldMk cId="379177668" sldId="378"/>
        </pc:sldMkLst>
        <pc:spChg chg="mod">
          <ac:chgData name="Travis Ostrom" userId="c5fef949-340b-4c14-856a-ef18e8f74478" providerId="ADAL" clId="{A0A927B5-A519-4F67-917E-7F2D2636BEEF}" dt="2022-08-24T15:49:07.727" v="406"/>
          <ac:spMkLst>
            <pc:docMk/>
            <pc:sldMk cId="379177668" sldId="378"/>
            <ac:spMk id="7" creationId="{BD69E281-01DD-3F52-6AF1-4A1572D17079}"/>
          </ac:spMkLst>
        </pc:spChg>
        <pc:spChg chg="mod">
          <ac:chgData name="Travis Ostrom" userId="c5fef949-340b-4c14-856a-ef18e8f74478" providerId="ADAL" clId="{A0A927B5-A519-4F67-917E-7F2D2636BEEF}" dt="2022-08-24T15:43:18.854" v="372" actId="20577"/>
          <ac:spMkLst>
            <pc:docMk/>
            <pc:sldMk cId="379177668" sldId="378"/>
            <ac:spMk id="16" creationId="{6EEB0529-9EDB-4950-8FFB-342E50055C80}"/>
          </ac:spMkLst>
        </pc:spChg>
        <pc:grpChg chg="add del mod">
          <ac:chgData name="Travis Ostrom" userId="c5fef949-340b-4c14-856a-ef18e8f74478" providerId="ADAL" clId="{A0A927B5-A519-4F67-917E-7F2D2636BEEF}" dt="2022-08-24T15:49:24.810" v="408" actId="478"/>
          <ac:grpSpMkLst>
            <pc:docMk/>
            <pc:sldMk cId="379177668" sldId="378"/>
            <ac:grpSpMk id="5" creationId="{DE1C4731-8DAE-E06E-2548-79370F550231}"/>
          </ac:grpSpMkLst>
        </pc:grpChg>
        <pc:picChg chg="add mod">
          <ac:chgData name="Travis Ostrom" userId="c5fef949-340b-4c14-856a-ef18e8f74478" providerId="ADAL" clId="{A0A927B5-A519-4F67-917E-7F2D2636BEEF}" dt="2022-08-24T17:04:00.684" v="928"/>
          <ac:picMkLst>
            <pc:docMk/>
            <pc:sldMk cId="379177668" sldId="378"/>
            <ac:picMk id="8" creationId="{AD96104B-F7CA-4038-AE37-E9C926BD41C9}"/>
          </ac:picMkLst>
        </pc:picChg>
        <pc:cxnChg chg="mod">
          <ac:chgData name="Travis Ostrom" userId="c5fef949-340b-4c14-856a-ef18e8f74478" providerId="ADAL" clId="{A0A927B5-A519-4F67-917E-7F2D2636BEEF}" dt="2022-08-24T15:49:24.810" v="408" actId="478"/>
          <ac:cxnSpMkLst>
            <pc:docMk/>
            <pc:sldMk cId="379177668" sldId="378"/>
            <ac:cxnSpMk id="6" creationId="{ABBA7808-406F-6B4C-82CC-83DAD68A4C90}"/>
          </ac:cxnSpMkLst>
        </pc:cxnChg>
      </pc:sldChg>
      <pc:sldChg chg="addSp modSp mod modTransition">
        <pc:chgData name="Travis Ostrom" userId="c5fef949-340b-4c14-856a-ef18e8f74478" providerId="ADAL" clId="{A0A927B5-A519-4F67-917E-7F2D2636BEEF}" dt="2022-08-24T17:04:00.684" v="928"/>
        <pc:sldMkLst>
          <pc:docMk/>
          <pc:sldMk cId="1297543801" sldId="379"/>
        </pc:sldMkLst>
        <pc:spChg chg="mod">
          <ac:chgData name="Travis Ostrom" userId="c5fef949-340b-4c14-856a-ef18e8f74478" providerId="ADAL" clId="{A0A927B5-A519-4F67-917E-7F2D2636BEEF}" dt="2022-08-24T15:42:05.339" v="370" actId="20577"/>
          <ac:spMkLst>
            <pc:docMk/>
            <pc:sldMk cId="1297543801" sldId="379"/>
            <ac:spMk id="16" creationId="{6EEB0529-9EDB-4950-8FFB-342E50055C80}"/>
          </ac:spMkLst>
        </pc:spChg>
        <pc:picChg chg="add mod">
          <ac:chgData name="Travis Ostrom" userId="c5fef949-340b-4c14-856a-ef18e8f74478" providerId="ADAL" clId="{A0A927B5-A519-4F67-917E-7F2D2636BEEF}" dt="2022-08-24T17:04:00.684" v="928"/>
          <ac:picMkLst>
            <pc:docMk/>
            <pc:sldMk cId="1297543801" sldId="379"/>
            <ac:picMk id="4" creationId="{8970F1FF-3766-1D5A-0900-54D64FE691F8}"/>
          </ac:picMkLst>
        </pc:picChg>
      </pc:sldChg>
      <pc:sldChg chg="addSp modSp modTransition">
        <pc:chgData name="Travis Ostrom" userId="c5fef949-340b-4c14-856a-ef18e8f74478" providerId="ADAL" clId="{A0A927B5-A519-4F67-917E-7F2D2636BEEF}" dt="2022-08-24T17:04:00.684" v="928"/>
        <pc:sldMkLst>
          <pc:docMk/>
          <pc:sldMk cId="3894403199" sldId="380"/>
        </pc:sldMkLst>
        <pc:picChg chg="add mod">
          <ac:chgData name="Travis Ostrom" userId="c5fef949-340b-4c14-856a-ef18e8f74478" providerId="ADAL" clId="{A0A927B5-A519-4F67-917E-7F2D2636BEEF}" dt="2022-08-24T17:04:00.684" v="928"/>
          <ac:picMkLst>
            <pc:docMk/>
            <pc:sldMk cId="3894403199" sldId="380"/>
            <ac:picMk id="4" creationId="{9C9556FE-2291-788C-0B67-5BCFE1AFB822}"/>
          </ac:picMkLst>
        </pc:picChg>
      </pc:sldChg>
      <pc:sldChg chg="addSp modSp mod modTransition">
        <pc:chgData name="Travis Ostrom" userId="c5fef949-340b-4c14-856a-ef18e8f74478" providerId="ADAL" clId="{A0A927B5-A519-4F67-917E-7F2D2636BEEF}" dt="2022-08-24T17:04:00.684" v="928"/>
        <pc:sldMkLst>
          <pc:docMk/>
          <pc:sldMk cId="3029429171" sldId="381"/>
        </pc:sldMkLst>
        <pc:spChg chg="mod">
          <ac:chgData name="Travis Ostrom" userId="c5fef949-340b-4c14-856a-ef18e8f74478" providerId="ADAL" clId="{A0A927B5-A519-4F67-917E-7F2D2636BEEF}" dt="2022-08-24T15:51:30.462" v="417" actId="20577"/>
          <ac:spMkLst>
            <pc:docMk/>
            <pc:sldMk cId="3029429171" sldId="381"/>
            <ac:spMk id="12" creationId="{C4C89F2D-FDA9-4D92-8518-E883CEF9CCDD}"/>
          </ac:spMkLst>
        </pc:spChg>
        <pc:picChg chg="add mod">
          <ac:chgData name="Travis Ostrom" userId="c5fef949-340b-4c14-856a-ef18e8f74478" providerId="ADAL" clId="{A0A927B5-A519-4F67-917E-7F2D2636BEEF}" dt="2022-08-24T17:04:00.684" v="928"/>
          <ac:picMkLst>
            <pc:docMk/>
            <pc:sldMk cId="3029429171" sldId="381"/>
            <ac:picMk id="2" creationId="{D70DCDEF-A22D-CA0A-FF23-7CFB3E76F5DD}"/>
          </ac:picMkLst>
        </pc:picChg>
      </pc:sldChg>
      <pc:sldChg chg="addSp modSp mod ord modTransition">
        <pc:chgData name="Travis Ostrom" userId="c5fef949-340b-4c14-856a-ef18e8f74478" providerId="ADAL" clId="{A0A927B5-A519-4F67-917E-7F2D2636BEEF}" dt="2022-08-24T17:04:00.684" v="928"/>
        <pc:sldMkLst>
          <pc:docMk/>
          <pc:sldMk cId="2835534866" sldId="382"/>
        </pc:sldMkLst>
        <pc:spChg chg="mod">
          <ac:chgData name="Travis Ostrom" userId="c5fef949-340b-4c14-856a-ef18e8f74478" providerId="ADAL" clId="{A0A927B5-A519-4F67-917E-7F2D2636BEEF}" dt="2022-08-24T15:43:36.360" v="374" actId="20577"/>
          <ac:spMkLst>
            <pc:docMk/>
            <pc:sldMk cId="2835534866" sldId="382"/>
            <ac:spMk id="15" creationId="{1188C802-8491-48D0-8177-0E11690E1B53}"/>
          </ac:spMkLst>
        </pc:spChg>
        <pc:picChg chg="add mod">
          <ac:chgData name="Travis Ostrom" userId="c5fef949-340b-4c14-856a-ef18e8f74478" providerId="ADAL" clId="{A0A927B5-A519-4F67-917E-7F2D2636BEEF}" dt="2022-08-24T17:04:00.684" v="928"/>
          <ac:picMkLst>
            <pc:docMk/>
            <pc:sldMk cId="2835534866" sldId="382"/>
            <ac:picMk id="4" creationId="{60BE59BA-780A-6461-9DA1-3333155DCF69}"/>
          </ac:picMkLst>
        </pc:picChg>
      </pc:sldChg>
      <pc:sldChg chg="addSp modSp mod modTransition">
        <pc:chgData name="Travis Ostrom" userId="c5fef949-340b-4c14-856a-ef18e8f74478" providerId="ADAL" clId="{A0A927B5-A519-4F67-917E-7F2D2636BEEF}" dt="2022-08-24T17:04:00.684" v="928"/>
        <pc:sldMkLst>
          <pc:docMk/>
          <pc:sldMk cId="2253145777" sldId="383"/>
        </pc:sldMkLst>
        <pc:spChg chg="mod">
          <ac:chgData name="Travis Ostrom" userId="c5fef949-340b-4c14-856a-ef18e8f74478" providerId="ADAL" clId="{A0A927B5-A519-4F67-917E-7F2D2636BEEF}" dt="2022-08-24T15:49:00.039" v="405" actId="20577"/>
          <ac:spMkLst>
            <pc:docMk/>
            <pc:sldMk cId="2253145777" sldId="383"/>
            <ac:spMk id="51" creationId="{C0238768-CF69-40F2-A407-B855D35AE00D}"/>
          </ac:spMkLst>
        </pc:spChg>
        <pc:picChg chg="add mod">
          <ac:chgData name="Travis Ostrom" userId="c5fef949-340b-4c14-856a-ef18e8f74478" providerId="ADAL" clId="{A0A927B5-A519-4F67-917E-7F2D2636BEEF}" dt="2022-08-24T17:04:00.684" v="928"/>
          <ac:picMkLst>
            <pc:docMk/>
            <pc:sldMk cId="2253145777" sldId="383"/>
            <ac:picMk id="11" creationId="{84815F7A-1892-FAF2-62B0-7BADF98DD310}"/>
          </ac:picMkLst>
        </pc:picChg>
      </pc:sldChg>
      <pc:sldChg chg="addSp modSp modTransition">
        <pc:chgData name="Travis Ostrom" userId="c5fef949-340b-4c14-856a-ef18e8f74478" providerId="ADAL" clId="{A0A927B5-A519-4F67-917E-7F2D2636BEEF}" dt="2022-08-24T16:48:31.706" v="921"/>
        <pc:sldMkLst>
          <pc:docMk/>
          <pc:sldMk cId="2598540637" sldId="384"/>
        </pc:sldMkLst>
        <pc:picChg chg="add mod">
          <ac:chgData name="Travis Ostrom" userId="c5fef949-340b-4c14-856a-ef18e8f74478" providerId="ADAL" clId="{A0A927B5-A519-4F67-917E-7F2D2636BEEF}" dt="2022-08-24T16:48:31.706" v="921"/>
          <ac:picMkLst>
            <pc:docMk/>
            <pc:sldMk cId="2598540637" sldId="384"/>
            <ac:picMk id="3" creationId="{CA5A831B-31C0-9470-0079-52804B8E1713}"/>
          </ac:picMkLst>
        </pc:picChg>
      </pc:sldChg>
      <pc:sldChg chg="addSp modSp modTransition">
        <pc:chgData name="Travis Ostrom" userId="c5fef949-340b-4c14-856a-ef18e8f74478" providerId="ADAL" clId="{A0A927B5-A519-4F67-917E-7F2D2636BEEF}" dt="2022-08-24T16:48:31.706" v="921"/>
        <pc:sldMkLst>
          <pc:docMk/>
          <pc:sldMk cId="3775416817" sldId="385"/>
        </pc:sldMkLst>
        <pc:picChg chg="add mod">
          <ac:chgData name="Travis Ostrom" userId="c5fef949-340b-4c14-856a-ef18e8f74478" providerId="ADAL" clId="{A0A927B5-A519-4F67-917E-7F2D2636BEEF}" dt="2022-08-24T16:48:31.706" v="921"/>
          <ac:picMkLst>
            <pc:docMk/>
            <pc:sldMk cId="3775416817" sldId="385"/>
            <ac:picMk id="11" creationId="{F090D213-7F48-1195-63FF-66F89CFD999A}"/>
          </ac:picMkLst>
        </pc:picChg>
      </pc:sldChg>
      <pc:sldChg chg="addSp modSp mod modTransition">
        <pc:chgData name="Travis Ostrom" userId="c5fef949-340b-4c14-856a-ef18e8f74478" providerId="ADAL" clId="{A0A927B5-A519-4F67-917E-7F2D2636BEEF}" dt="2022-08-24T17:04:00.684" v="928"/>
        <pc:sldMkLst>
          <pc:docMk/>
          <pc:sldMk cId="579361186" sldId="386"/>
        </pc:sldMkLst>
        <pc:spChg chg="mod">
          <ac:chgData name="Travis Ostrom" userId="c5fef949-340b-4c14-856a-ef18e8f74478" providerId="ADAL" clId="{A0A927B5-A519-4F67-917E-7F2D2636BEEF}" dt="2022-08-24T15:52:10.331" v="437" actId="20577"/>
          <ac:spMkLst>
            <pc:docMk/>
            <pc:sldMk cId="579361186" sldId="386"/>
            <ac:spMk id="12" creationId="{C4C89F2D-FDA9-4D92-8518-E883CEF9CCDD}"/>
          </ac:spMkLst>
        </pc:spChg>
        <pc:picChg chg="add mod">
          <ac:chgData name="Travis Ostrom" userId="c5fef949-340b-4c14-856a-ef18e8f74478" providerId="ADAL" clId="{A0A927B5-A519-4F67-917E-7F2D2636BEEF}" dt="2022-08-24T17:04:00.684" v="928"/>
          <ac:picMkLst>
            <pc:docMk/>
            <pc:sldMk cId="579361186" sldId="386"/>
            <ac:picMk id="2" creationId="{1980AE46-3720-860C-F173-32A044B07151}"/>
          </ac:picMkLst>
        </pc:picChg>
      </pc:sldChg>
      <pc:sldChg chg="addSp modSp mod modTransition">
        <pc:chgData name="Travis Ostrom" userId="c5fef949-340b-4c14-856a-ef18e8f74478" providerId="ADAL" clId="{A0A927B5-A519-4F67-917E-7F2D2636BEEF}" dt="2022-08-24T17:04:00.684" v="928"/>
        <pc:sldMkLst>
          <pc:docMk/>
          <pc:sldMk cId="19048372" sldId="387"/>
        </pc:sldMkLst>
        <pc:spChg chg="mod">
          <ac:chgData name="Travis Ostrom" userId="c5fef949-340b-4c14-856a-ef18e8f74478" providerId="ADAL" clId="{A0A927B5-A519-4F67-917E-7F2D2636BEEF}" dt="2022-08-24T15:55:29.546" v="544" actId="20577"/>
          <ac:spMkLst>
            <pc:docMk/>
            <pc:sldMk cId="19048372" sldId="387"/>
            <ac:spMk id="12" creationId="{C4C89F2D-FDA9-4D92-8518-E883CEF9CCDD}"/>
          </ac:spMkLst>
        </pc:spChg>
        <pc:picChg chg="add mod">
          <ac:chgData name="Travis Ostrom" userId="c5fef949-340b-4c14-856a-ef18e8f74478" providerId="ADAL" clId="{A0A927B5-A519-4F67-917E-7F2D2636BEEF}" dt="2022-08-24T17:04:00.684" v="928"/>
          <ac:picMkLst>
            <pc:docMk/>
            <pc:sldMk cId="19048372" sldId="387"/>
            <ac:picMk id="2" creationId="{3237FF4F-2087-4717-1AC8-EAFB8F65FEE2}"/>
          </ac:picMkLst>
        </pc:picChg>
      </pc:sldChg>
      <pc:sldChg chg="addSp modSp modTransition">
        <pc:chgData name="Travis Ostrom" userId="c5fef949-340b-4c14-856a-ef18e8f74478" providerId="ADAL" clId="{A0A927B5-A519-4F67-917E-7F2D2636BEEF}" dt="2022-08-24T16:48:31.706" v="921"/>
        <pc:sldMkLst>
          <pc:docMk/>
          <pc:sldMk cId="3878333194" sldId="388"/>
        </pc:sldMkLst>
        <pc:picChg chg="add mod">
          <ac:chgData name="Travis Ostrom" userId="c5fef949-340b-4c14-856a-ef18e8f74478" providerId="ADAL" clId="{A0A927B5-A519-4F67-917E-7F2D2636BEEF}" dt="2022-08-24T16:48:31.706" v="921"/>
          <ac:picMkLst>
            <pc:docMk/>
            <pc:sldMk cId="3878333194" sldId="388"/>
            <ac:picMk id="4" creationId="{748B114F-9257-818B-FE46-2308C53FA7ED}"/>
          </ac:picMkLst>
        </pc:picChg>
      </pc:sldChg>
      <pc:sldChg chg="del">
        <pc:chgData name="Travis Ostrom" userId="c5fef949-340b-4c14-856a-ef18e8f74478" providerId="ADAL" clId="{A0A927B5-A519-4F67-917E-7F2D2636BEEF}" dt="2022-08-24T15:55:50.617" v="545" actId="47"/>
        <pc:sldMkLst>
          <pc:docMk/>
          <pc:sldMk cId="762237911" sldId="389"/>
        </pc:sldMkLst>
      </pc:sldChg>
      <pc:sldChg chg="del">
        <pc:chgData name="Travis Ostrom" userId="c5fef949-340b-4c14-856a-ef18e8f74478" providerId="ADAL" clId="{A0A927B5-A519-4F67-917E-7F2D2636BEEF}" dt="2022-08-24T15:55:52.261" v="546" actId="47"/>
        <pc:sldMkLst>
          <pc:docMk/>
          <pc:sldMk cId="2141286231" sldId="390"/>
        </pc:sldMkLst>
      </pc:sldChg>
      <pc:sldChg chg="addSp delSp modSp add mod modTransition addAnim delAnim modAnim modNotesTx">
        <pc:chgData name="Travis Ostrom" userId="c5fef949-340b-4c14-856a-ef18e8f74478" providerId="ADAL" clId="{A0A927B5-A519-4F67-917E-7F2D2636BEEF}" dt="2022-08-24T16:48:31.706" v="921"/>
        <pc:sldMkLst>
          <pc:docMk/>
          <pc:sldMk cId="142883281" sldId="391"/>
        </pc:sldMkLst>
        <pc:spChg chg="add del mod">
          <ac:chgData name="Travis Ostrom" userId="c5fef949-340b-4c14-856a-ef18e8f74478" providerId="ADAL" clId="{A0A927B5-A519-4F67-917E-7F2D2636BEEF}" dt="2022-08-24T15:21:36.802" v="15" actId="478"/>
          <ac:spMkLst>
            <pc:docMk/>
            <pc:sldMk cId="142883281" sldId="391"/>
            <ac:spMk id="9" creationId="{9FF07DC9-32BE-FC05-BB64-A2CD8FB8091E}"/>
          </ac:spMkLst>
        </pc:spChg>
        <pc:spChg chg="add mod">
          <ac:chgData name="Travis Ostrom" userId="c5fef949-340b-4c14-856a-ef18e8f74478" providerId="ADAL" clId="{A0A927B5-A519-4F67-917E-7F2D2636BEEF}" dt="2022-08-24T15:21:42.190" v="16" actId="478"/>
          <ac:spMkLst>
            <pc:docMk/>
            <pc:sldMk cId="142883281" sldId="391"/>
            <ac:spMk id="11" creationId="{7FA5D5A3-9323-7DA0-DCE4-5475A22688F1}"/>
          </ac:spMkLst>
        </pc:spChg>
        <pc:spChg chg="mod">
          <ac:chgData name="Travis Ostrom" userId="c5fef949-340b-4c14-856a-ef18e8f74478" providerId="ADAL" clId="{A0A927B5-A519-4F67-917E-7F2D2636BEEF}" dt="2022-08-24T15:25:41.514" v="105" actId="20577"/>
          <ac:spMkLst>
            <pc:docMk/>
            <pc:sldMk cId="142883281" sldId="391"/>
            <ac:spMk id="16" creationId="{6EEB0529-9EDB-4950-8FFB-342E50055C80}"/>
          </ac:spMkLst>
        </pc:spChg>
        <pc:spChg chg="add del">
          <ac:chgData name="Travis Ostrom" userId="c5fef949-340b-4c14-856a-ef18e8f74478" providerId="ADAL" clId="{A0A927B5-A519-4F67-917E-7F2D2636BEEF}" dt="2022-08-24T15:21:36.802" v="15" actId="478"/>
          <ac:spMkLst>
            <pc:docMk/>
            <pc:sldMk cId="142883281" sldId="391"/>
            <ac:spMk id="18" creationId="{C352ABBD-2F0D-4B8F-8D05-FFD7AAB6209D}"/>
          </ac:spMkLst>
        </pc:spChg>
        <pc:spChg chg="add del">
          <ac:chgData name="Travis Ostrom" userId="c5fef949-340b-4c14-856a-ef18e8f74478" providerId="ADAL" clId="{A0A927B5-A519-4F67-917E-7F2D2636BEEF}" dt="2022-08-24T15:21:42.190" v="16" actId="478"/>
          <ac:spMkLst>
            <pc:docMk/>
            <pc:sldMk cId="142883281" sldId="391"/>
            <ac:spMk id="19" creationId="{AF92FD93-64AD-4774-A95E-CFDD4F728809}"/>
          </ac:spMkLst>
        </pc:spChg>
        <pc:spChg chg="add del">
          <ac:chgData name="Travis Ostrom" userId="c5fef949-340b-4c14-856a-ef18e8f74478" providerId="ADAL" clId="{A0A927B5-A519-4F67-917E-7F2D2636BEEF}" dt="2022-08-24T15:21:42.190" v="16" actId="478"/>
          <ac:spMkLst>
            <pc:docMk/>
            <pc:sldMk cId="142883281" sldId="391"/>
            <ac:spMk id="20" creationId="{7DAFD37F-059C-4D91-ADE2-AB1B5B4D38BE}"/>
          </ac:spMkLst>
        </pc:spChg>
        <pc:spChg chg="add del">
          <ac:chgData name="Travis Ostrom" userId="c5fef949-340b-4c14-856a-ef18e8f74478" providerId="ADAL" clId="{A0A927B5-A519-4F67-917E-7F2D2636BEEF}" dt="2022-08-24T15:21:42.190" v="16" actId="478"/>
          <ac:spMkLst>
            <pc:docMk/>
            <pc:sldMk cId="142883281" sldId="391"/>
            <ac:spMk id="21" creationId="{3ED1070D-CC35-450D-AA16-14F0EB193B94}"/>
          </ac:spMkLst>
        </pc:spChg>
        <pc:spChg chg="add del">
          <ac:chgData name="Travis Ostrom" userId="c5fef949-340b-4c14-856a-ef18e8f74478" providerId="ADAL" clId="{A0A927B5-A519-4F67-917E-7F2D2636BEEF}" dt="2022-08-24T15:21:42.190" v="16" actId="478"/>
          <ac:spMkLst>
            <pc:docMk/>
            <pc:sldMk cId="142883281" sldId="391"/>
            <ac:spMk id="22" creationId="{EA89DFA1-2782-41DD-8108-668192721D3C}"/>
          </ac:spMkLst>
        </pc:spChg>
        <pc:spChg chg="mod">
          <ac:chgData name="Travis Ostrom" userId="c5fef949-340b-4c14-856a-ef18e8f74478" providerId="ADAL" clId="{A0A927B5-A519-4F67-917E-7F2D2636BEEF}" dt="2022-08-24T15:58:36.421" v="637" actId="1076"/>
          <ac:spMkLst>
            <pc:docMk/>
            <pc:sldMk cId="142883281" sldId="391"/>
            <ac:spMk id="26" creationId="{6B09A4DD-D92E-4FA2-29B8-CF6C7CD20277}"/>
          </ac:spMkLst>
        </pc:spChg>
        <pc:spChg chg="mod">
          <ac:chgData name="Travis Ostrom" userId="c5fef949-340b-4c14-856a-ef18e8f74478" providerId="ADAL" clId="{A0A927B5-A519-4F67-917E-7F2D2636BEEF}" dt="2022-08-24T15:58:24.964" v="634" actId="1076"/>
          <ac:spMkLst>
            <pc:docMk/>
            <pc:sldMk cId="142883281" sldId="391"/>
            <ac:spMk id="27" creationId="{2A3DE834-92A2-2DFF-FEC5-32FDA25507EC}"/>
          </ac:spMkLst>
        </pc:spChg>
        <pc:spChg chg="mod">
          <ac:chgData name="Travis Ostrom" userId="c5fef949-340b-4c14-856a-ef18e8f74478" providerId="ADAL" clId="{A0A927B5-A519-4F67-917E-7F2D2636BEEF}" dt="2022-08-24T15:40:27.555" v="360" actId="1582"/>
          <ac:spMkLst>
            <pc:docMk/>
            <pc:sldMk cId="142883281" sldId="391"/>
            <ac:spMk id="31" creationId="{7D0BE884-6BFF-D767-4A86-512AD3946DD7}"/>
          </ac:spMkLst>
        </pc:spChg>
        <pc:spChg chg="add mod">
          <ac:chgData name="Travis Ostrom" userId="c5fef949-340b-4c14-856a-ef18e8f74478" providerId="ADAL" clId="{A0A927B5-A519-4F67-917E-7F2D2636BEEF}" dt="2022-08-24T15:22:01.834" v="94" actId="1035"/>
          <ac:spMkLst>
            <pc:docMk/>
            <pc:sldMk cId="142883281" sldId="391"/>
            <ac:spMk id="33" creationId="{ADF0875C-2D01-46F0-8535-D326B458B7FF}"/>
          </ac:spMkLst>
        </pc:spChg>
        <pc:spChg chg="mod">
          <ac:chgData name="Travis Ostrom" userId="c5fef949-340b-4c14-856a-ef18e8f74478" providerId="ADAL" clId="{A0A927B5-A519-4F67-917E-7F2D2636BEEF}" dt="2022-08-24T15:58:04.227" v="630" actId="1076"/>
          <ac:spMkLst>
            <pc:docMk/>
            <pc:sldMk cId="142883281" sldId="391"/>
            <ac:spMk id="38" creationId="{3532649B-8C8D-F70F-E341-16DF8EEF73D3}"/>
          </ac:spMkLst>
        </pc:spChg>
        <pc:spChg chg="add mod ord">
          <ac:chgData name="Travis Ostrom" userId="c5fef949-340b-4c14-856a-ef18e8f74478" providerId="ADAL" clId="{A0A927B5-A519-4F67-917E-7F2D2636BEEF}" dt="2022-08-24T15:59:15.508" v="661" actId="171"/>
          <ac:spMkLst>
            <pc:docMk/>
            <pc:sldMk cId="142883281" sldId="391"/>
            <ac:spMk id="44" creationId="{94581E00-14F6-852B-9D26-45B54347C8DE}"/>
          </ac:spMkLst>
        </pc:spChg>
        <pc:spChg chg="add mod ord">
          <ac:chgData name="Travis Ostrom" userId="c5fef949-340b-4c14-856a-ef18e8f74478" providerId="ADAL" clId="{A0A927B5-A519-4F67-917E-7F2D2636BEEF}" dt="2022-08-24T15:59:15.508" v="661" actId="171"/>
          <ac:spMkLst>
            <pc:docMk/>
            <pc:sldMk cId="142883281" sldId="391"/>
            <ac:spMk id="45" creationId="{78DFCFE3-7A16-E582-8609-FCD2DA9DFBF2}"/>
          </ac:spMkLst>
        </pc:spChg>
        <pc:spChg chg="add mod ord">
          <ac:chgData name="Travis Ostrom" userId="c5fef949-340b-4c14-856a-ef18e8f74478" providerId="ADAL" clId="{A0A927B5-A519-4F67-917E-7F2D2636BEEF}" dt="2022-08-24T15:59:15.508" v="661" actId="171"/>
          <ac:spMkLst>
            <pc:docMk/>
            <pc:sldMk cId="142883281" sldId="391"/>
            <ac:spMk id="46" creationId="{4AAB9DF7-B580-5245-1188-E69CBAAB95D4}"/>
          </ac:spMkLst>
        </pc:spChg>
        <pc:spChg chg="add mod ord">
          <ac:chgData name="Travis Ostrom" userId="c5fef949-340b-4c14-856a-ef18e8f74478" providerId="ADAL" clId="{A0A927B5-A519-4F67-917E-7F2D2636BEEF}" dt="2022-08-24T15:59:15.508" v="661" actId="171"/>
          <ac:spMkLst>
            <pc:docMk/>
            <pc:sldMk cId="142883281" sldId="391"/>
            <ac:spMk id="47" creationId="{148A95FC-06D7-955B-30A0-82182DF37C50}"/>
          </ac:spMkLst>
        </pc:spChg>
        <pc:grpChg chg="add del">
          <ac:chgData name="Travis Ostrom" userId="c5fef949-340b-4c14-856a-ef18e8f74478" providerId="ADAL" clId="{A0A927B5-A519-4F67-917E-7F2D2636BEEF}" dt="2022-08-24T15:21:42.190" v="16" actId="478"/>
          <ac:grpSpMkLst>
            <pc:docMk/>
            <pc:sldMk cId="142883281" sldId="391"/>
            <ac:grpSpMk id="3" creationId="{82FAE744-BC29-4AEB-89AF-596D21BBDCB9}"/>
          </ac:grpSpMkLst>
        </pc:grpChg>
        <pc:grpChg chg="add del">
          <ac:chgData name="Travis Ostrom" userId="c5fef949-340b-4c14-856a-ef18e8f74478" providerId="ADAL" clId="{A0A927B5-A519-4F67-917E-7F2D2636BEEF}" dt="2022-08-24T15:21:42.190" v="16" actId="478"/>
          <ac:grpSpMkLst>
            <pc:docMk/>
            <pc:sldMk cId="142883281" sldId="391"/>
            <ac:grpSpMk id="8" creationId="{CB5808FC-56BA-427A-AF73-454BC11AA0AD}"/>
          </ac:grpSpMkLst>
        </pc:grpChg>
        <pc:grpChg chg="add mod">
          <ac:chgData name="Travis Ostrom" userId="c5fef949-340b-4c14-856a-ef18e8f74478" providerId="ADAL" clId="{A0A927B5-A519-4F67-917E-7F2D2636BEEF}" dt="2022-08-24T15:58:18.127" v="633" actId="1076"/>
          <ac:grpSpMkLst>
            <pc:docMk/>
            <pc:sldMk cId="142883281" sldId="391"/>
            <ac:grpSpMk id="25" creationId="{502E13F2-4BE0-DCE4-7985-02271A92217F}"/>
          </ac:grpSpMkLst>
        </pc:grpChg>
        <pc:grpChg chg="add mod">
          <ac:chgData name="Travis Ostrom" userId="c5fef949-340b-4c14-856a-ef18e8f74478" providerId="ADAL" clId="{A0A927B5-A519-4F67-917E-7F2D2636BEEF}" dt="2022-08-24T15:57:43.227" v="601" actId="1076"/>
          <ac:grpSpMkLst>
            <pc:docMk/>
            <pc:sldMk cId="142883281" sldId="391"/>
            <ac:grpSpMk id="30" creationId="{96F7C118-194A-7E49-695A-27A43A63E621}"/>
          </ac:grpSpMkLst>
        </pc:grpChg>
        <pc:grpChg chg="add mod">
          <ac:chgData name="Travis Ostrom" userId="c5fef949-340b-4c14-856a-ef18e8f74478" providerId="ADAL" clId="{A0A927B5-A519-4F67-917E-7F2D2636BEEF}" dt="2022-08-24T15:59:27.781" v="662" actId="1076"/>
          <ac:grpSpMkLst>
            <pc:docMk/>
            <pc:sldMk cId="142883281" sldId="391"/>
            <ac:grpSpMk id="37" creationId="{4EA5F648-17AA-1CF0-EF4D-8468B693EE49}"/>
          </ac:grpSpMkLst>
        </pc:grpChg>
        <pc:picChg chg="add del">
          <ac:chgData name="Travis Ostrom" userId="c5fef949-340b-4c14-856a-ef18e8f74478" providerId="ADAL" clId="{A0A927B5-A519-4F67-917E-7F2D2636BEEF}" dt="2022-08-24T15:21:42.190" v="16" actId="478"/>
          <ac:picMkLst>
            <pc:docMk/>
            <pc:sldMk cId="142883281" sldId="391"/>
            <ac:picMk id="4" creationId="{E9DC58E2-8624-433F-B08E-CC2799E57F6E}"/>
          </ac:picMkLst>
        </pc:picChg>
        <pc:picChg chg="add del">
          <ac:chgData name="Travis Ostrom" userId="c5fef949-340b-4c14-856a-ef18e8f74478" providerId="ADAL" clId="{A0A927B5-A519-4F67-917E-7F2D2636BEEF}" dt="2022-08-24T15:21:42.190" v="16" actId="478"/>
          <ac:picMkLst>
            <pc:docMk/>
            <pc:sldMk cId="142883281" sldId="391"/>
            <ac:picMk id="14" creationId="{096F4C1A-E142-4C1C-B68A-03F84994FC99}"/>
          </ac:picMkLst>
        </pc:picChg>
        <pc:picChg chg="add del">
          <ac:chgData name="Travis Ostrom" userId="c5fef949-340b-4c14-856a-ef18e8f74478" providerId="ADAL" clId="{A0A927B5-A519-4F67-917E-7F2D2636BEEF}" dt="2022-08-24T15:21:36.802" v="15" actId="478"/>
          <ac:picMkLst>
            <pc:docMk/>
            <pc:sldMk cId="142883281" sldId="391"/>
            <ac:picMk id="17" creationId="{55B2DC57-6EB2-4225-9A4B-D0F61CFE4A69}"/>
          </ac:picMkLst>
        </pc:picChg>
        <pc:picChg chg="add mod">
          <ac:chgData name="Travis Ostrom" userId="c5fef949-340b-4c14-856a-ef18e8f74478" providerId="ADAL" clId="{A0A927B5-A519-4F67-917E-7F2D2636BEEF}" dt="2022-08-24T15:57:51.672" v="629" actId="1037"/>
          <ac:picMkLst>
            <pc:docMk/>
            <pc:sldMk cId="142883281" sldId="391"/>
            <ac:picMk id="24" creationId="{EFECE311-50CE-7DA6-7116-1F603677765C}"/>
          </ac:picMkLst>
        </pc:picChg>
        <pc:picChg chg="add mod">
          <ac:chgData name="Travis Ostrom" userId="c5fef949-340b-4c14-856a-ef18e8f74478" providerId="ADAL" clId="{A0A927B5-A519-4F67-917E-7F2D2636BEEF}" dt="2022-08-24T15:57:36.520" v="600" actId="1037"/>
          <ac:picMkLst>
            <pc:docMk/>
            <pc:sldMk cId="142883281" sldId="391"/>
            <ac:picMk id="29" creationId="{044343C4-B421-D292-BD7B-0E03BF5A8341}"/>
          </ac:picMkLst>
        </pc:picChg>
        <pc:picChg chg="add mod">
          <ac:chgData name="Travis Ostrom" userId="c5fef949-340b-4c14-856a-ef18e8f74478" providerId="ADAL" clId="{A0A927B5-A519-4F67-917E-7F2D2636BEEF}" dt="2022-08-24T15:57:30.053" v="574" actId="1038"/>
          <ac:picMkLst>
            <pc:docMk/>
            <pc:sldMk cId="142883281" sldId="391"/>
            <ac:picMk id="36" creationId="{CF9722E9-921F-25DF-AF4D-C67E631A83D9}"/>
          </ac:picMkLst>
        </pc:picChg>
        <pc:picChg chg="add mod">
          <ac:chgData name="Travis Ostrom" userId="c5fef949-340b-4c14-856a-ef18e8f74478" providerId="ADAL" clId="{A0A927B5-A519-4F67-917E-7F2D2636BEEF}" dt="2022-08-24T16:48:31.706" v="921"/>
          <ac:picMkLst>
            <pc:docMk/>
            <pc:sldMk cId="142883281" sldId="391"/>
            <ac:picMk id="49" creationId="{B153BDA8-B1A4-8356-9D7A-75764761FB3A}"/>
          </ac:picMkLst>
        </pc:picChg>
        <pc:cxnChg chg="mod">
          <ac:chgData name="Travis Ostrom" userId="c5fef949-340b-4c14-856a-ef18e8f74478" providerId="ADAL" clId="{A0A927B5-A519-4F67-917E-7F2D2636BEEF}" dt="2022-08-24T15:21:42.190" v="16" actId="478"/>
          <ac:cxnSpMkLst>
            <pc:docMk/>
            <pc:sldMk cId="142883281" sldId="391"/>
            <ac:cxnSpMk id="7" creationId="{FCA23F92-F8AF-45EB-BF0D-75913FFE96C1}"/>
          </ac:cxnSpMkLst>
        </pc:cxnChg>
        <pc:cxnChg chg="mod">
          <ac:chgData name="Travis Ostrom" userId="c5fef949-340b-4c14-856a-ef18e8f74478" providerId="ADAL" clId="{A0A927B5-A519-4F67-917E-7F2D2636BEEF}" dt="2022-08-24T15:21:42.190" v="16" actId="478"/>
          <ac:cxnSpMkLst>
            <pc:docMk/>
            <pc:sldMk cId="142883281" sldId="391"/>
            <ac:cxnSpMk id="13" creationId="{05101C7C-233A-434C-ADCD-8F3A64548347}"/>
          </ac:cxnSpMkLst>
        </pc:cxnChg>
        <pc:cxnChg chg="add del">
          <ac:chgData name="Travis Ostrom" userId="c5fef949-340b-4c14-856a-ef18e8f74478" providerId="ADAL" clId="{A0A927B5-A519-4F67-917E-7F2D2636BEEF}" dt="2022-08-24T15:21:36.802" v="15" actId="478"/>
          <ac:cxnSpMkLst>
            <pc:docMk/>
            <pc:sldMk cId="142883281" sldId="391"/>
            <ac:cxnSpMk id="15" creationId="{884722D8-17C9-4C19-83F2-08869A2401D1}"/>
          </ac:cxnSpMkLst>
        </pc:cxnChg>
        <pc:cxnChg chg="add del mod">
          <ac:chgData name="Travis Ostrom" userId="c5fef949-340b-4c14-856a-ef18e8f74478" providerId="ADAL" clId="{A0A927B5-A519-4F67-917E-7F2D2636BEEF}" dt="2022-08-24T15:22:05.369" v="95" actId="478"/>
          <ac:cxnSpMkLst>
            <pc:docMk/>
            <pc:sldMk cId="142883281" sldId="391"/>
            <ac:cxnSpMk id="23" creationId="{A46D8ED7-A33A-9B15-A1C7-BCECCC84DD72}"/>
          </ac:cxnSpMkLst>
        </pc:cxnChg>
        <pc:cxnChg chg="mod">
          <ac:chgData name="Travis Ostrom" userId="c5fef949-340b-4c14-856a-ef18e8f74478" providerId="ADAL" clId="{A0A927B5-A519-4F67-917E-7F2D2636BEEF}" dt="2022-08-24T15:58:36.421" v="637" actId="1076"/>
          <ac:cxnSpMkLst>
            <pc:docMk/>
            <pc:sldMk cId="142883281" sldId="391"/>
            <ac:cxnSpMk id="28" creationId="{3B8D8059-6225-6A60-4683-789D777BC520}"/>
          </ac:cxnSpMkLst>
        </pc:cxnChg>
        <pc:cxnChg chg="mod">
          <ac:chgData name="Travis Ostrom" userId="c5fef949-340b-4c14-856a-ef18e8f74478" providerId="ADAL" clId="{A0A927B5-A519-4F67-917E-7F2D2636BEEF}" dt="2022-08-24T15:57:36.520" v="600" actId="1037"/>
          <ac:cxnSpMkLst>
            <pc:docMk/>
            <pc:sldMk cId="142883281" sldId="391"/>
            <ac:cxnSpMk id="32" creationId="{6D2FD14D-A816-23A6-DA00-F548B6ACFF2A}"/>
          </ac:cxnSpMkLst>
        </pc:cxnChg>
        <pc:cxnChg chg="mod">
          <ac:chgData name="Travis Ostrom" userId="c5fef949-340b-4c14-856a-ef18e8f74478" providerId="ADAL" clId="{A0A927B5-A519-4F67-917E-7F2D2636BEEF}" dt="2022-08-24T15:59:31.747" v="663" actId="14100"/>
          <ac:cxnSpMkLst>
            <pc:docMk/>
            <pc:sldMk cId="142883281" sldId="391"/>
            <ac:cxnSpMk id="39" creationId="{5C1CD526-81AE-548F-8CA0-F5FA69FD6C69}"/>
          </ac:cxnSpMkLst>
        </pc:cxnChg>
      </pc:sldChg>
      <pc:sldChg chg="addSp delSp modSp add mod ord modTransition delAnim modAnim">
        <pc:chgData name="Travis Ostrom" userId="c5fef949-340b-4c14-856a-ef18e8f74478" providerId="ADAL" clId="{A0A927B5-A519-4F67-917E-7F2D2636BEEF}" dt="2022-08-24T16:48:31.706" v="921"/>
        <pc:sldMkLst>
          <pc:docMk/>
          <pc:sldMk cId="1880533990" sldId="392"/>
        </pc:sldMkLst>
        <pc:spChg chg="mod topLvl">
          <ac:chgData name="Travis Ostrom" userId="c5fef949-340b-4c14-856a-ef18e8f74478" providerId="ADAL" clId="{A0A927B5-A519-4F67-917E-7F2D2636BEEF}" dt="2022-08-24T16:05:52.502" v="755" actId="165"/>
          <ac:spMkLst>
            <pc:docMk/>
            <pc:sldMk cId="1880533990" sldId="392"/>
            <ac:spMk id="6" creationId="{9B9D8DA7-E330-3714-5FAE-FFC6F37B77CA}"/>
          </ac:spMkLst>
        </pc:spChg>
        <pc:spChg chg="mod topLvl">
          <ac:chgData name="Travis Ostrom" userId="c5fef949-340b-4c14-856a-ef18e8f74478" providerId="ADAL" clId="{A0A927B5-A519-4F67-917E-7F2D2636BEEF}" dt="2022-08-24T16:06:14.831" v="757" actId="164"/>
          <ac:spMkLst>
            <pc:docMk/>
            <pc:sldMk cId="1880533990" sldId="392"/>
            <ac:spMk id="7" creationId="{514277AF-4320-69B1-2652-2DACE846200A}"/>
          </ac:spMkLst>
        </pc:spChg>
        <pc:spChg chg="mod topLvl">
          <ac:chgData name="Travis Ostrom" userId="c5fef949-340b-4c14-856a-ef18e8f74478" providerId="ADAL" clId="{A0A927B5-A519-4F67-917E-7F2D2636BEEF}" dt="2022-08-24T16:06:14.831" v="757" actId="164"/>
          <ac:spMkLst>
            <pc:docMk/>
            <pc:sldMk cId="1880533990" sldId="392"/>
            <ac:spMk id="8" creationId="{E9FA4F68-AAB9-44C3-D1EC-FABD15841667}"/>
          </ac:spMkLst>
        </pc:spChg>
        <pc:spChg chg="del">
          <ac:chgData name="Travis Ostrom" userId="c5fef949-340b-4c14-856a-ef18e8f74478" providerId="ADAL" clId="{A0A927B5-A519-4F67-917E-7F2D2636BEEF}" dt="2022-08-24T15:38:16.731" v="295" actId="478"/>
          <ac:spMkLst>
            <pc:docMk/>
            <pc:sldMk cId="1880533990" sldId="392"/>
            <ac:spMk id="11" creationId="{39FE5867-ADE3-4901-9CC3-A1A2062C9F14}"/>
          </ac:spMkLst>
        </pc:spChg>
        <pc:spChg chg="del">
          <ac:chgData name="Travis Ostrom" userId="c5fef949-340b-4c14-856a-ef18e8f74478" providerId="ADAL" clId="{A0A927B5-A519-4F67-917E-7F2D2636BEEF}" dt="2022-08-24T15:38:16.731" v="295" actId="478"/>
          <ac:spMkLst>
            <pc:docMk/>
            <pc:sldMk cId="1880533990" sldId="392"/>
            <ac:spMk id="12" creationId="{49D8345E-0B34-4E12-B7EF-D0670B15A45C}"/>
          </ac:spMkLst>
        </pc:spChg>
        <pc:spChg chg="del">
          <ac:chgData name="Travis Ostrom" userId="c5fef949-340b-4c14-856a-ef18e8f74478" providerId="ADAL" clId="{A0A927B5-A519-4F67-917E-7F2D2636BEEF}" dt="2022-08-24T15:38:16.731" v="295" actId="478"/>
          <ac:spMkLst>
            <pc:docMk/>
            <pc:sldMk cId="1880533990" sldId="392"/>
            <ac:spMk id="13" creationId="{04268788-5E46-4CE8-AF67-149861517298}"/>
          </ac:spMkLst>
        </pc:spChg>
        <pc:spChg chg="del">
          <ac:chgData name="Travis Ostrom" userId="c5fef949-340b-4c14-856a-ef18e8f74478" providerId="ADAL" clId="{A0A927B5-A519-4F67-917E-7F2D2636BEEF}" dt="2022-08-24T15:38:16.731" v="295" actId="478"/>
          <ac:spMkLst>
            <pc:docMk/>
            <pc:sldMk cId="1880533990" sldId="392"/>
            <ac:spMk id="14" creationId="{8D0304FE-5A12-4C58-AA22-61E2EB26A1CA}"/>
          </ac:spMkLst>
        </pc:spChg>
        <pc:spChg chg="mod">
          <ac:chgData name="Travis Ostrom" userId="c5fef949-340b-4c14-856a-ef18e8f74478" providerId="ADAL" clId="{A0A927B5-A519-4F67-917E-7F2D2636BEEF}" dt="2022-08-24T15:38:21.752" v="298" actId="20577"/>
          <ac:spMkLst>
            <pc:docMk/>
            <pc:sldMk cId="1880533990" sldId="392"/>
            <ac:spMk id="16" creationId="{6EEB0529-9EDB-4950-8FFB-342E50055C80}"/>
          </ac:spMkLst>
        </pc:spChg>
        <pc:spChg chg="del">
          <ac:chgData name="Travis Ostrom" userId="c5fef949-340b-4c14-856a-ef18e8f74478" providerId="ADAL" clId="{A0A927B5-A519-4F67-917E-7F2D2636BEEF}" dt="2022-08-24T15:38:16.731" v="295" actId="478"/>
          <ac:spMkLst>
            <pc:docMk/>
            <pc:sldMk cId="1880533990" sldId="392"/>
            <ac:spMk id="19" creationId="{1B1F8DB7-4131-43B3-B43B-A70444E37765}"/>
          </ac:spMkLst>
        </pc:spChg>
        <pc:spChg chg="del">
          <ac:chgData name="Travis Ostrom" userId="c5fef949-340b-4c14-856a-ef18e8f74478" providerId="ADAL" clId="{A0A927B5-A519-4F67-917E-7F2D2636BEEF}" dt="2022-08-24T15:38:16.731" v="295" actId="478"/>
          <ac:spMkLst>
            <pc:docMk/>
            <pc:sldMk cId="1880533990" sldId="392"/>
            <ac:spMk id="20" creationId="{E5035AC4-BB4E-4AE1-9C95-64F703D74CB8}"/>
          </ac:spMkLst>
        </pc:spChg>
        <pc:spChg chg="mod topLvl">
          <ac:chgData name="Travis Ostrom" userId="c5fef949-340b-4c14-856a-ef18e8f74478" providerId="ADAL" clId="{A0A927B5-A519-4F67-917E-7F2D2636BEEF}" dt="2022-08-24T16:05:52.502" v="755" actId="165"/>
          <ac:spMkLst>
            <pc:docMk/>
            <pc:sldMk cId="1880533990" sldId="392"/>
            <ac:spMk id="22" creationId="{740902AD-8A3A-FFAE-886B-979F6FB54C35}"/>
          </ac:spMkLst>
        </pc:spChg>
        <pc:spChg chg="mod topLvl">
          <ac:chgData name="Travis Ostrom" userId="c5fef949-340b-4c14-856a-ef18e8f74478" providerId="ADAL" clId="{A0A927B5-A519-4F67-917E-7F2D2636BEEF}" dt="2022-08-24T16:05:52.502" v="755" actId="165"/>
          <ac:spMkLst>
            <pc:docMk/>
            <pc:sldMk cId="1880533990" sldId="392"/>
            <ac:spMk id="23" creationId="{2D427F60-4F0A-7044-5345-291D62C0C363}"/>
          </ac:spMkLst>
        </pc:spChg>
        <pc:spChg chg="mod topLvl">
          <ac:chgData name="Travis Ostrom" userId="c5fef949-340b-4c14-856a-ef18e8f74478" providerId="ADAL" clId="{A0A927B5-A519-4F67-917E-7F2D2636BEEF}" dt="2022-08-24T16:06:00.815" v="756" actId="164"/>
          <ac:spMkLst>
            <pc:docMk/>
            <pc:sldMk cId="1880533990" sldId="392"/>
            <ac:spMk id="24" creationId="{462744A3-1EA2-BDAD-C989-0733C6032A5E}"/>
          </ac:spMkLst>
        </pc:spChg>
        <pc:spChg chg="add mod">
          <ac:chgData name="Travis Ostrom" userId="c5fef949-340b-4c14-856a-ef18e8f74478" providerId="ADAL" clId="{A0A927B5-A519-4F67-917E-7F2D2636BEEF}" dt="2022-08-24T15:38:41.994" v="350" actId="1036"/>
          <ac:spMkLst>
            <pc:docMk/>
            <pc:sldMk cId="1880533990" sldId="392"/>
            <ac:spMk id="25" creationId="{5EAB732E-5DE6-C9C6-6F8D-60731414A801}"/>
          </ac:spMkLst>
        </pc:spChg>
        <pc:spChg chg="add mod">
          <ac:chgData name="Travis Ostrom" userId="c5fef949-340b-4c14-856a-ef18e8f74478" providerId="ADAL" clId="{A0A927B5-A519-4F67-917E-7F2D2636BEEF}" dt="2022-08-24T15:38:41.994" v="350" actId="1036"/>
          <ac:spMkLst>
            <pc:docMk/>
            <pc:sldMk cId="1880533990" sldId="392"/>
            <ac:spMk id="26" creationId="{33DEFB00-EACD-41AE-EB64-8C92443540D7}"/>
          </ac:spMkLst>
        </pc:spChg>
        <pc:spChg chg="add mod">
          <ac:chgData name="Travis Ostrom" userId="c5fef949-340b-4c14-856a-ef18e8f74478" providerId="ADAL" clId="{A0A927B5-A519-4F67-917E-7F2D2636BEEF}" dt="2022-08-24T15:38:41.994" v="350" actId="1036"/>
          <ac:spMkLst>
            <pc:docMk/>
            <pc:sldMk cId="1880533990" sldId="392"/>
            <ac:spMk id="27" creationId="{12CFC318-5635-17C2-D01A-09ECD029040F}"/>
          </ac:spMkLst>
        </pc:spChg>
        <pc:spChg chg="add mod">
          <ac:chgData name="Travis Ostrom" userId="c5fef949-340b-4c14-856a-ef18e8f74478" providerId="ADAL" clId="{A0A927B5-A519-4F67-917E-7F2D2636BEEF}" dt="2022-08-24T15:38:41.994" v="350" actId="1036"/>
          <ac:spMkLst>
            <pc:docMk/>
            <pc:sldMk cId="1880533990" sldId="392"/>
            <ac:spMk id="28" creationId="{EBADBB5D-5579-9CDF-BA4F-23B85E69DFFE}"/>
          </ac:spMkLst>
        </pc:spChg>
        <pc:spChg chg="add mod">
          <ac:chgData name="Travis Ostrom" userId="c5fef949-340b-4c14-856a-ef18e8f74478" providerId="ADAL" clId="{A0A927B5-A519-4F67-917E-7F2D2636BEEF}" dt="2022-08-24T15:38:41.994" v="350" actId="1036"/>
          <ac:spMkLst>
            <pc:docMk/>
            <pc:sldMk cId="1880533990" sldId="392"/>
            <ac:spMk id="29" creationId="{14975388-F993-64E6-A645-2191EBDD65AC}"/>
          </ac:spMkLst>
        </pc:spChg>
        <pc:spChg chg="add mod">
          <ac:chgData name="Travis Ostrom" userId="c5fef949-340b-4c14-856a-ef18e8f74478" providerId="ADAL" clId="{A0A927B5-A519-4F67-917E-7F2D2636BEEF}" dt="2022-08-24T15:38:41.994" v="350" actId="1036"/>
          <ac:spMkLst>
            <pc:docMk/>
            <pc:sldMk cId="1880533990" sldId="392"/>
            <ac:spMk id="31" creationId="{3B545051-30DC-16E6-2E7F-D0869195FDF6}"/>
          </ac:spMkLst>
        </pc:spChg>
        <pc:spChg chg="add mod">
          <ac:chgData name="Travis Ostrom" userId="c5fef949-340b-4c14-856a-ef18e8f74478" providerId="ADAL" clId="{A0A927B5-A519-4F67-917E-7F2D2636BEEF}" dt="2022-08-24T15:38:41.994" v="350" actId="1036"/>
          <ac:spMkLst>
            <pc:docMk/>
            <pc:sldMk cId="1880533990" sldId="392"/>
            <ac:spMk id="32" creationId="{0E8E8555-2EE9-5A73-F474-8F0236846090}"/>
          </ac:spMkLst>
        </pc:spChg>
        <pc:spChg chg="add mod">
          <ac:chgData name="Travis Ostrom" userId="c5fef949-340b-4c14-856a-ef18e8f74478" providerId="ADAL" clId="{A0A927B5-A519-4F67-917E-7F2D2636BEEF}" dt="2022-08-24T15:38:41.994" v="350" actId="1036"/>
          <ac:spMkLst>
            <pc:docMk/>
            <pc:sldMk cId="1880533990" sldId="392"/>
            <ac:spMk id="33" creationId="{87ADE166-8BBE-7359-ECE6-D39F1478BB61}"/>
          </ac:spMkLst>
        </pc:spChg>
        <pc:spChg chg="add mod">
          <ac:chgData name="Travis Ostrom" userId="c5fef949-340b-4c14-856a-ef18e8f74478" providerId="ADAL" clId="{A0A927B5-A519-4F67-917E-7F2D2636BEEF}" dt="2022-08-24T15:38:41.994" v="350" actId="1036"/>
          <ac:spMkLst>
            <pc:docMk/>
            <pc:sldMk cId="1880533990" sldId="392"/>
            <ac:spMk id="34" creationId="{4B088615-5A6E-1D82-5977-098526B8A33A}"/>
          </ac:spMkLst>
        </pc:spChg>
        <pc:spChg chg="mod">
          <ac:chgData name="Travis Ostrom" userId="c5fef949-340b-4c14-856a-ef18e8f74478" providerId="ADAL" clId="{A0A927B5-A519-4F67-917E-7F2D2636BEEF}" dt="2022-08-24T15:39:24.722" v="353"/>
          <ac:spMkLst>
            <pc:docMk/>
            <pc:sldMk cId="1880533990" sldId="392"/>
            <ac:spMk id="38" creationId="{3253581F-C7E1-B6E1-0CD8-87FA67D25D54}"/>
          </ac:spMkLst>
        </pc:spChg>
        <pc:grpChg chg="del">
          <ac:chgData name="Travis Ostrom" userId="c5fef949-340b-4c14-856a-ef18e8f74478" providerId="ADAL" clId="{A0A927B5-A519-4F67-917E-7F2D2636BEEF}" dt="2022-08-24T15:38:16.731" v="295" actId="478"/>
          <ac:grpSpMkLst>
            <pc:docMk/>
            <pc:sldMk cId="1880533990" sldId="392"/>
            <ac:grpSpMk id="3" creationId="{D1BE2B09-6D76-4E8D-A1C5-A5DE168B97A2}"/>
          </ac:grpSpMkLst>
        </pc:grpChg>
        <pc:grpChg chg="add del mod">
          <ac:chgData name="Travis Ostrom" userId="c5fef949-340b-4c14-856a-ef18e8f74478" providerId="ADAL" clId="{A0A927B5-A519-4F67-917E-7F2D2636BEEF}" dt="2022-08-24T16:05:52.502" v="755" actId="165"/>
          <ac:grpSpMkLst>
            <pc:docMk/>
            <pc:sldMk cId="1880533990" sldId="392"/>
            <ac:grpSpMk id="4" creationId="{102B8E47-6535-9C54-ECEE-3EB95AB2F8AB}"/>
          </ac:grpSpMkLst>
        </pc:grpChg>
        <pc:grpChg chg="add mod">
          <ac:chgData name="Travis Ostrom" userId="c5fef949-340b-4c14-856a-ef18e8f74478" providerId="ADAL" clId="{A0A927B5-A519-4F67-917E-7F2D2636BEEF}" dt="2022-08-24T15:39:28.796" v="354" actId="1076"/>
          <ac:grpSpMkLst>
            <pc:docMk/>
            <pc:sldMk cId="1880533990" sldId="392"/>
            <ac:grpSpMk id="35" creationId="{6A3AC780-F992-EA95-246E-656DD082D611}"/>
          </ac:grpSpMkLst>
        </pc:grpChg>
        <pc:grpChg chg="add mod">
          <ac:chgData name="Travis Ostrom" userId="c5fef949-340b-4c14-856a-ef18e8f74478" providerId="ADAL" clId="{A0A927B5-A519-4F67-917E-7F2D2636BEEF}" dt="2022-08-24T16:06:00.815" v="756" actId="164"/>
          <ac:grpSpMkLst>
            <pc:docMk/>
            <pc:sldMk cId="1880533990" sldId="392"/>
            <ac:grpSpMk id="41" creationId="{5E386EA4-1DE8-0F2D-6EDF-23C43C72EFEF}"/>
          </ac:grpSpMkLst>
        </pc:grpChg>
        <pc:grpChg chg="add mod">
          <ac:chgData name="Travis Ostrom" userId="c5fef949-340b-4c14-856a-ef18e8f74478" providerId="ADAL" clId="{A0A927B5-A519-4F67-917E-7F2D2636BEEF}" dt="2022-08-24T16:06:14.831" v="757" actId="164"/>
          <ac:grpSpMkLst>
            <pc:docMk/>
            <pc:sldMk cId="1880533990" sldId="392"/>
            <ac:grpSpMk id="42" creationId="{663C477C-896B-96AD-768F-0ADE2E2DDD86}"/>
          </ac:grpSpMkLst>
        </pc:grpChg>
        <pc:picChg chg="del">
          <ac:chgData name="Travis Ostrom" userId="c5fef949-340b-4c14-856a-ef18e8f74478" providerId="ADAL" clId="{A0A927B5-A519-4F67-917E-7F2D2636BEEF}" dt="2022-08-24T15:38:14.185" v="294" actId="478"/>
          <ac:picMkLst>
            <pc:docMk/>
            <pc:sldMk cId="1880533990" sldId="392"/>
            <ac:picMk id="2" creationId="{CAE52B1F-B907-4E93-9F4A-083AC4135A2A}"/>
          </ac:picMkLst>
        </pc:picChg>
        <pc:picChg chg="mod topLvl">
          <ac:chgData name="Travis Ostrom" userId="c5fef949-340b-4c14-856a-ef18e8f74478" providerId="ADAL" clId="{A0A927B5-A519-4F67-917E-7F2D2636BEEF}" dt="2022-08-24T16:05:52.502" v="755" actId="165"/>
          <ac:picMkLst>
            <pc:docMk/>
            <pc:sldMk cId="1880533990" sldId="392"/>
            <ac:picMk id="5" creationId="{A5091E24-526B-8748-3EF0-3D61AC3BBACF}"/>
          </ac:picMkLst>
        </pc:picChg>
        <pc:picChg chg="del">
          <ac:chgData name="Travis Ostrom" userId="c5fef949-340b-4c14-856a-ef18e8f74478" providerId="ADAL" clId="{A0A927B5-A519-4F67-917E-7F2D2636BEEF}" dt="2022-08-24T15:38:18.472" v="296" actId="478"/>
          <ac:picMkLst>
            <pc:docMk/>
            <pc:sldMk cId="1880533990" sldId="392"/>
            <ac:picMk id="9" creationId="{D360A908-12EB-4DC7-B965-D10904A01A74}"/>
          </ac:picMkLst>
        </pc:picChg>
        <pc:picChg chg="add mod">
          <ac:chgData name="Travis Ostrom" userId="c5fef949-340b-4c14-856a-ef18e8f74478" providerId="ADAL" clId="{A0A927B5-A519-4F67-917E-7F2D2636BEEF}" dt="2022-08-24T16:48:31.706" v="921"/>
          <ac:picMkLst>
            <pc:docMk/>
            <pc:sldMk cId="1880533990" sldId="392"/>
            <ac:picMk id="43" creationId="{6F3CA7C4-9775-C41F-4BAA-9937792F1D93}"/>
          </ac:picMkLst>
        </pc:picChg>
        <pc:cxnChg chg="mod topLvl">
          <ac:chgData name="Travis Ostrom" userId="c5fef949-340b-4c14-856a-ef18e8f74478" providerId="ADAL" clId="{A0A927B5-A519-4F67-917E-7F2D2636BEEF}" dt="2022-08-24T16:06:14.831" v="757" actId="164"/>
          <ac:cxnSpMkLst>
            <pc:docMk/>
            <pc:sldMk cId="1880533990" sldId="392"/>
            <ac:cxnSpMk id="10" creationId="{58A72C84-75B4-A8DF-3E27-51B4B34950E9}"/>
          </ac:cxnSpMkLst>
        </pc:cxnChg>
        <pc:cxnChg chg="mod topLvl">
          <ac:chgData name="Travis Ostrom" userId="c5fef949-340b-4c14-856a-ef18e8f74478" providerId="ADAL" clId="{A0A927B5-A519-4F67-917E-7F2D2636BEEF}" dt="2022-08-24T16:06:00.815" v="756" actId="164"/>
          <ac:cxnSpMkLst>
            <pc:docMk/>
            <pc:sldMk cId="1880533990" sldId="392"/>
            <ac:cxnSpMk id="21" creationId="{FD3DA5B7-DF97-AEC4-5B7B-BE4118FF6813}"/>
          </ac:cxnSpMkLst>
        </pc:cxnChg>
        <pc:cxnChg chg="add del mod">
          <ac:chgData name="Travis Ostrom" userId="c5fef949-340b-4c14-856a-ef18e8f74478" providerId="ADAL" clId="{A0A927B5-A519-4F67-917E-7F2D2636BEEF}" dt="2022-08-24T15:38:47.335" v="351" actId="478"/>
          <ac:cxnSpMkLst>
            <pc:docMk/>
            <pc:sldMk cId="1880533990" sldId="392"/>
            <ac:cxnSpMk id="30" creationId="{3BCF85E1-42C4-A2C8-8CA4-0881FCCC959A}"/>
          </ac:cxnSpMkLst>
        </pc:cxnChg>
        <pc:cxnChg chg="mod">
          <ac:chgData name="Travis Ostrom" userId="c5fef949-340b-4c14-856a-ef18e8f74478" providerId="ADAL" clId="{A0A927B5-A519-4F67-917E-7F2D2636BEEF}" dt="2022-08-24T15:38:16.731" v="295" actId="478"/>
          <ac:cxnSpMkLst>
            <pc:docMk/>
            <pc:sldMk cId="1880533990" sldId="392"/>
            <ac:cxnSpMk id="37" creationId="{104952B7-2B8B-49DB-9589-2B6818886151}"/>
          </ac:cxnSpMkLst>
        </pc:cxnChg>
        <pc:cxnChg chg="mod">
          <ac:chgData name="Travis Ostrom" userId="c5fef949-340b-4c14-856a-ef18e8f74478" providerId="ADAL" clId="{A0A927B5-A519-4F67-917E-7F2D2636BEEF}" dt="2022-08-24T15:39:35.147" v="355" actId="14100"/>
          <ac:cxnSpMkLst>
            <pc:docMk/>
            <pc:sldMk cId="1880533990" sldId="392"/>
            <ac:cxnSpMk id="39" creationId="{3C627846-6747-8EAB-B81A-9EC68CCB21B1}"/>
          </ac:cxnSpMkLst>
        </pc:cxnChg>
      </pc:sldChg>
    </pc:docChg>
  </pc:docChgLst>
  <pc:docChgLst>
    <pc:chgData name="Dunbar, James (DOEE)" userId="S::james.dunbar@dc.gov::79c22676-1906-479e-9762-eb2959483fa9" providerId="AD" clId="Web-{15C3E2F3-71D4-F4B7-84EE-08F02492232D}"/>
    <pc:docChg chg="modSld">
      <pc:chgData name="Dunbar, James (DOEE)" userId="S::james.dunbar@dc.gov::79c22676-1906-479e-9762-eb2959483fa9" providerId="AD" clId="Web-{15C3E2F3-71D4-F4B7-84EE-08F02492232D}" dt="2022-11-18T16:02:35.494" v="1" actId="20577"/>
      <pc:docMkLst>
        <pc:docMk/>
      </pc:docMkLst>
      <pc:sldChg chg="modSp">
        <pc:chgData name="Dunbar, James (DOEE)" userId="S::james.dunbar@dc.gov::79c22676-1906-479e-9762-eb2959483fa9" providerId="AD" clId="Web-{15C3E2F3-71D4-F4B7-84EE-08F02492232D}" dt="2022-11-18T16:02:35.494" v="1" actId="20577"/>
        <pc:sldMkLst>
          <pc:docMk/>
          <pc:sldMk cId="19048372" sldId="387"/>
        </pc:sldMkLst>
        <pc:spChg chg="mod">
          <ac:chgData name="Dunbar, James (DOEE)" userId="S::james.dunbar@dc.gov::79c22676-1906-479e-9762-eb2959483fa9" providerId="AD" clId="Web-{15C3E2F3-71D4-F4B7-84EE-08F02492232D}" dt="2022-11-18T16:02:35.494" v="1" actId="20577"/>
          <ac:spMkLst>
            <pc:docMk/>
            <pc:sldMk cId="19048372" sldId="387"/>
            <ac:spMk id="12" creationId="{C4C89F2D-FDA9-4D92-8518-E883CEF9CCDD}"/>
          </ac:spMkLst>
        </pc:spChg>
      </pc:sldChg>
    </pc:docChg>
  </pc:docChgLst>
  <pc:docChgLst>
    <pc:chgData name="Travis Ostrom" userId="c5fef949-340b-4c14-856a-ef18e8f74478" providerId="ADAL" clId="{A386D0B9-F42A-4348-A92E-85B61F64C86E}"/>
    <pc:docChg chg="undo custSel modSld">
      <pc:chgData name="Travis Ostrom" userId="c5fef949-340b-4c14-856a-ef18e8f74478" providerId="ADAL" clId="{A386D0B9-F42A-4348-A92E-85B61F64C86E}" dt="2021-03-18T19:26:22.166" v="26" actId="403"/>
      <pc:docMkLst>
        <pc:docMk/>
      </pc:docMkLst>
      <pc:sldChg chg="addSp delSp modSp mod">
        <pc:chgData name="Travis Ostrom" userId="c5fef949-340b-4c14-856a-ef18e8f74478" providerId="ADAL" clId="{A386D0B9-F42A-4348-A92E-85B61F64C86E}" dt="2021-03-18T19:23:47.806" v="12" actId="14100"/>
        <pc:sldMkLst>
          <pc:docMk/>
          <pc:sldMk cId="1944732045" sldId="256"/>
        </pc:sldMkLst>
        <pc:spChg chg="mod">
          <ac:chgData name="Travis Ostrom" userId="c5fef949-340b-4c14-856a-ef18e8f74478" providerId="ADAL" clId="{A386D0B9-F42A-4348-A92E-85B61F64C86E}" dt="2021-03-18T19:23:47.806" v="12" actId="14100"/>
          <ac:spMkLst>
            <pc:docMk/>
            <pc:sldMk cId="1944732045" sldId="256"/>
            <ac:spMk id="17" creationId="{00000000-0000-0000-0000-000000000000}"/>
          </ac:spMkLst>
        </pc:spChg>
        <pc:picChg chg="add mod ord">
          <ac:chgData name="Travis Ostrom" userId="c5fef949-340b-4c14-856a-ef18e8f74478" providerId="ADAL" clId="{A386D0B9-F42A-4348-A92E-85B61F64C86E}" dt="2021-03-18T19:23:38.314" v="10" actId="14100"/>
          <ac:picMkLst>
            <pc:docMk/>
            <pc:sldMk cId="1944732045" sldId="256"/>
            <ac:picMk id="8" creationId="{C340512B-2EC0-4775-8107-A811A62EB024}"/>
          </ac:picMkLst>
        </pc:picChg>
        <pc:picChg chg="add del">
          <ac:chgData name="Travis Ostrom" userId="c5fef949-340b-4c14-856a-ef18e8f74478" providerId="ADAL" clId="{A386D0B9-F42A-4348-A92E-85B61F64C86E}" dt="2021-03-18T19:20:52.197" v="2" actId="478"/>
          <ac:picMkLst>
            <pc:docMk/>
            <pc:sldMk cId="1944732045" sldId="256"/>
            <ac:picMk id="10" creationId="{62AB73E5-D11E-4734-9058-89A878C7CB18}"/>
          </ac:picMkLst>
        </pc:picChg>
      </pc:sldChg>
      <pc:sldChg chg="modSp mod">
        <pc:chgData name="Travis Ostrom" userId="c5fef949-340b-4c14-856a-ef18e8f74478" providerId="ADAL" clId="{A386D0B9-F42A-4348-A92E-85B61F64C86E}" dt="2021-03-18T19:24:17.377" v="15" actId="403"/>
        <pc:sldMkLst>
          <pc:docMk/>
          <pc:sldMk cId="6635696" sldId="274"/>
        </pc:sldMkLst>
        <pc:spChg chg="mod">
          <ac:chgData name="Travis Ostrom" userId="c5fef949-340b-4c14-856a-ef18e8f74478" providerId="ADAL" clId="{A386D0B9-F42A-4348-A92E-85B61F64C86E}" dt="2021-03-18T19:24:17.377" v="15" actId="403"/>
          <ac:spMkLst>
            <pc:docMk/>
            <pc:sldMk cId="6635696" sldId="274"/>
            <ac:spMk id="32" creationId="{6A0B6422-83AB-4D5E-9C06-39A04FCF77CB}"/>
          </ac:spMkLst>
        </pc:spChg>
      </pc:sldChg>
      <pc:sldChg chg="modSp mod">
        <pc:chgData name="Travis Ostrom" userId="c5fef949-340b-4c14-856a-ef18e8f74478" providerId="ADAL" clId="{A386D0B9-F42A-4348-A92E-85B61F64C86E}" dt="2021-03-18T19:24:54.143" v="22" actId="20577"/>
        <pc:sldMkLst>
          <pc:docMk/>
          <pc:sldMk cId="2728595780" sldId="277"/>
        </pc:sldMkLst>
        <pc:spChg chg="mod">
          <ac:chgData name="Travis Ostrom" userId="c5fef949-340b-4c14-856a-ef18e8f74478" providerId="ADAL" clId="{A386D0B9-F42A-4348-A92E-85B61F64C86E}" dt="2021-03-18T19:24:54.143" v="22" actId="20577"/>
          <ac:spMkLst>
            <pc:docMk/>
            <pc:sldMk cId="2728595780" sldId="277"/>
            <ac:spMk id="32" creationId="{6A0B6422-83AB-4D5E-9C06-39A04FCF77CB}"/>
          </ac:spMkLst>
        </pc:spChg>
      </pc:sldChg>
      <pc:sldChg chg="modSp mod">
        <pc:chgData name="Travis Ostrom" userId="c5fef949-340b-4c14-856a-ef18e8f74478" providerId="ADAL" clId="{A386D0B9-F42A-4348-A92E-85B61F64C86E}" dt="2021-03-18T19:26:22.166" v="26" actId="403"/>
        <pc:sldMkLst>
          <pc:docMk/>
          <pc:sldMk cId="2269756808" sldId="280"/>
        </pc:sldMkLst>
        <pc:spChg chg="mod">
          <ac:chgData name="Travis Ostrom" userId="c5fef949-340b-4c14-856a-ef18e8f74478" providerId="ADAL" clId="{A386D0B9-F42A-4348-A92E-85B61F64C86E}" dt="2021-03-18T19:26:22.166" v="26" actId="403"/>
          <ac:spMkLst>
            <pc:docMk/>
            <pc:sldMk cId="2269756808" sldId="280"/>
            <ac:spMk id="32" creationId="{6A0B6422-83AB-4D5E-9C06-39A04FCF77CB}"/>
          </ac:spMkLst>
        </pc:spChg>
      </pc:sldChg>
      <pc:sldChg chg="modSp mod">
        <pc:chgData name="Travis Ostrom" userId="c5fef949-340b-4c14-856a-ef18e8f74478" providerId="ADAL" clId="{A386D0B9-F42A-4348-A92E-85B61F64C86E}" dt="2021-03-18T19:24:32.400" v="17" actId="403"/>
        <pc:sldMkLst>
          <pc:docMk/>
          <pc:sldMk cId="3395684310" sldId="287"/>
        </pc:sldMkLst>
        <pc:spChg chg="mod">
          <ac:chgData name="Travis Ostrom" userId="c5fef949-340b-4c14-856a-ef18e8f74478" providerId="ADAL" clId="{A386D0B9-F42A-4348-A92E-85B61F64C86E}" dt="2021-03-18T19:24:32.400" v="17" actId="403"/>
          <ac:spMkLst>
            <pc:docMk/>
            <pc:sldMk cId="3395684310" sldId="287"/>
            <ac:spMk id="32" creationId="{6A0B6422-83AB-4D5E-9C06-39A04FCF77CB}"/>
          </ac:spMkLst>
        </pc:spChg>
      </pc:sldChg>
      <pc:sldChg chg="modSp mod">
        <pc:chgData name="Travis Ostrom" userId="c5fef949-340b-4c14-856a-ef18e8f74478" providerId="ADAL" clId="{A386D0B9-F42A-4348-A92E-85B61F64C86E}" dt="2021-03-18T19:25:58.717" v="23" actId="403"/>
        <pc:sldMkLst>
          <pc:docMk/>
          <pc:sldMk cId="3029429171" sldId="381"/>
        </pc:sldMkLst>
        <pc:spChg chg="mod">
          <ac:chgData name="Travis Ostrom" userId="c5fef949-340b-4c14-856a-ef18e8f74478" providerId="ADAL" clId="{A386D0B9-F42A-4348-A92E-85B61F64C86E}" dt="2021-03-18T19:25:58.717" v="23" actId="403"/>
          <ac:spMkLst>
            <pc:docMk/>
            <pc:sldMk cId="3029429171" sldId="381"/>
            <ac:spMk id="12" creationId="{C4C89F2D-FDA9-4D92-8518-E883CEF9CCDD}"/>
          </ac:spMkLst>
        </pc:spChg>
      </pc:sldChg>
      <pc:sldChg chg="modSp mod">
        <pc:chgData name="Travis Ostrom" userId="c5fef949-340b-4c14-856a-ef18e8f74478" providerId="ADAL" clId="{A386D0B9-F42A-4348-A92E-85B61F64C86E}" dt="2021-03-18T19:26:04.984" v="24" actId="403"/>
        <pc:sldMkLst>
          <pc:docMk/>
          <pc:sldMk cId="579361186" sldId="386"/>
        </pc:sldMkLst>
        <pc:spChg chg="mod">
          <ac:chgData name="Travis Ostrom" userId="c5fef949-340b-4c14-856a-ef18e8f74478" providerId="ADAL" clId="{A386D0B9-F42A-4348-A92E-85B61F64C86E}" dt="2021-03-18T19:26:04.984" v="24" actId="403"/>
          <ac:spMkLst>
            <pc:docMk/>
            <pc:sldMk cId="579361186" sldId="386"/>
            <ac:spMk id="12" creationId="{C4C89F2D-FDA9-4D92-8518-E883CEF9CCDD}"/>
          </ac:spMkLst>
        </pc:spChg>
      </pc:sldChg>
      <pc:sldChg chg="modSp mod">
        <pc:chgData name="Travis Ostrom" userId="c5fef949-340b-4c14-856a-ef18e8f74478" providerId="ADAL" clId="{A386D0B9-F42A-4348-A92E-85B61F64C86E}" dt="2021-03-18T19:26:14.330" v="25" actId="403"/>
        <pc:sldMkLst>
          <pc:docMk/>
          <pc:sldMk cId="19048372" sldId="387"/>
        </pc:sldMkLst>
        <pc:spChg chg="mod">
          <ac:chgData name="Travis Ostrom" userId="c5fef949-340b-4c14-856a-ef18e8f74478" providerId="ADAL" clId="{A386D0B9-F42A-4348-A92E-85B61F64C86E}" dt="2021-03-18T19:26:14.330" v="25" actId="403"/>
          <ac:spMkLst>
            <pc:docMk/>
            <pc:sldMk cId="19048372" sldId="387"/>
            <ac:spMk id="12" creationId="{C4C89F2D-FDA9-4D92-8518-E883CEF9CCDD}"/>
          </ac:spMkLst>
        </pc:spChg>
      </pc:sldChg>
    </pc:docChg>
  </pc:docChgLst>
  <pc:docChgLst>
    <pc:chgData name="Travis Ostrom" userId="c5fef949-340b-4c14-856a-ef18e8f74478" providerId="ADAL" clId="{5BC070AD-6E45-4F8D-85C5-A6A24E5F329F}"/>
    <pc:docChg chg="modSld sldOrd">
      <pc:chgData name="Travis Ostrom" userId="c5fef949-340b-4c14-856a-ef18e8f74478" providerId="ADAL" clId="{5BC070AD-6E45-4F8D-85C5-A6A24E5F329F}" dt="2022-05-23T14:34:36.632" v="85" actId="20577"/>
      <pc:docMkLst>
        <pc:docMk/>
      </pc:docMkLst>
      <pc:sldChg chg="addSp modSp mod">
        <pc:chgData name="Travis Ostrom" userId="c5fef949-340b-4c14-856a-ef18e8f74478" providerId="ADAL" clId="{5BC070AD-6E45-4F8D-85C5-A6A24E5F329F}" dt="2022-05-23T14:33:26.496" v="84" actId="1036"/>
        <pc:sldMkLst>
          <pc:docMk/>
          <pc:sldMk cId="527834199" sldId="285"/>
        </pc:sldMkLst>
        <pc:spChg chg="add mod">
          <ac:chgData name="Travis Ostrom" userId="c5fef949-340b-4c14-856a-ef18e8f74478" providerId="ADAL" clId="{5BC070AD-6E45-4F8D-85C5-A6A24E5F329F}" dt="2022-05-23T14:33:03.327" v="34" actId="20577"/>
          <ac:spMkLst>
            <pc:docMk/>
            <pc:sldMk cId="527834199" sldId="285"/>
            <ac:spMk id="21" creationId="{445A7B06-B8B0-13A5-D59A-57D22E620DDF}"/>
          </ac:spMkLst>
        </pc:spChg>
        <pc:grpChg chg="mod">
          <ac:chgData name="Travis Ostrom" userId="c5fef949-340b-4c14-856a-ef18e8f74478" providerId="ADAL" clId="{5BC070AD-6E45-4F8D-85C5-A6A24E5F329F}" dt="2022-05-23T14:33:26.496" v="84" actId="1036"/>
          <ac:grpSpMkLst>
            <pc:docMk/>
            <pc:sldMk cId="527834199" sldId="285"/>
            <ac:grpSpMk id="3" creationId="{96C4ACEE-F9C4-4CC1-9C60-AAB3A127410D}"/>
          </ac:grpSpMkLst>
        </pc:grpChg>
        <pc:grpChg chg="mod">
          <ac:chgData name="Travis Ostrom" userId="c5fef949-340b-4c14-856a-ef18e8f74478" providerId="ADAL" clId="{5BC070AD-6E45-4F8D-85C5-A6A24E5F329F}" dt="2022-05-23T14:33:26.496" v="84" actId="1036"/>
          <ac:grpSpMkLst>
            <pc:docMk/>
            <pc:sldMk cId="527834199" sldId="285"/>
            <ac:grpSpMk id="25" creationId="{85B2673C-E347-4269-A78E-B70219793044}"/>
          </ac:grpSpMkLst>
        </pc:grpChg>
        <pc:grpChg chg="mod">
          <ac:chgData name="Travis Ostrom" userId="c5fef949-340b-4c14-856a-ef18e8f74478" providerId="ADAL" clId="{5BC070AD-6E45-4F8D-85C5-A6A24E5F329F}" dt="2022-05-23T14:33:26.496" v="84" actId="1036"/>
          <ac:grpSpMkLst>
            <pc:docMk/>
            <pc:sldMk cId="527834199" sldId="285"/>
            <ac:grpSpMk id="26" creationId="{47C0CE3F-FCC7-44A2-8B34-B7DD4D50C0D1}"/>
          </ac:grpSpMkLst>
        </pc:grpChg>
        <pc:picChg chg="mod">
          <ac:chgData name="Travis Ostrom" userId="c5fef949-340b-4c14-856a-ef18e8f74478" providerId="ADAL" clId="{5BC070AD-6E45-4F8D-85C5-A6A24E5F329F}" dt="2022-05-23T14:33:26.496" v="84" actId="1036"/>
          <ac:picMkLst>
            <pc:docMk/>
            <pc:sldMk cId="527834199" sldId="285"/>
            <ac:picMk id="2" creationId="{A7E2EE5C-715C-47B8-9EA3-28A8ACFF33D3}"/>
          </ac:picMkLst>
        </pc:picChg>
        <pc:picChg chg="mod">
          <ac:chgData name="Travis Ostrom" userId="c5fef949-340b-4c14-856a-ef18e8f74478" providerId="ADAL" clId="{5BC070AD-6E45-4F8D-85C5-A6A24E5F329F}" dt="2022-05-23T14:33:26.496" v="84" actId="1036"/>
          <ac:picMkLst>
            <pc:docMk/>
            <pc:sldMk cId="527834199" sldId="285"/>
            <ac:picMk id="4" creationId="{01B7B0EA-6BF1-4106-9B88-E6F75B8825EE}"/>
          </ac:picMkLst>
        </pc:picChg>
        <pc:picChg chg="mod">
          <ac:chgData name="Travis Ostrom" userId="c5fef949-340b-4c14-856a-ef18e8f74478" providerId="ADAL" clId="{5BC070AD-6E45-4F8D-85C5-A6A24E5F329F}" dt="2022-05-23T14:33:26.496" v="84" actId="1036"/>
          <ac:picMkLst>
            <pc:docMk/>
            <pc:sldMk cId="527834199" sldId="285"/>
            <ac:picMk id="5" creationId="{66F3E6DD-D64B-4A7C-9F32-2C87B423A419}"/>
          </ac:picMkLst>
        </pc:picChg>
        <pc:picChg chg="mod">
          <ac:chgData name="Travis Ostrom" userId="c5fef949-340b-4c14-856a-ef18e8f74478" providerId="ADAL" clId="{5BC070AD-6E45-4F8D-85C5-A6A24E5F329F}" dt="2022-05-23T14:33:26.496" v="84" actId="1036"/>
          <ac:picMkLst>
            <pc:docMk/>
            <pc:sldMk cId="527834199" sldId="285"/>
            <ac:picMk id="6" creationId="{AF22FD72-AE0D-4142-B843-11ED47B33E80}"/>
          </ac:picMkLst>
        </pc:picChg>
        <pc:cxnChg chg="add mod">
          <ac:chgData name="Travis Ostrom" userId="c5fef949-340b-4c14-856a-ef18e8f74478" providerId="ADAL" clId="{5BC070AD-6E45-4F8D-85C5-A6A24E5F329F}" dt="2022-05-23T14:32:52.518" v="16"/>
          <ac:cxnSpMkLst>
            <pc:docMk/>
            <pc:sldMk cId="527834199" sldId="285"/>
            <ac:cxnSpMk id="20" creationId="{AE4F1202-0571-A3A9-5A93-FF41B44131F0}"/>
          </ac:cxnSpMkLst>
        </pc:cxnChg>
      </pc:sldChg>
      <pc:sldChg chg="ord">
        <pc:chgData name="Travis Ostrom" userId="c5fef949-340b-4c14-856a-ef18e8f74478" providerId="ADAL" clId="{5BC070AD-6E45-4F8D-85C5-A6A24E5F329F}" dt="2022-05-23T14:31:39.171" v="9"/>
        <pc:sldMkLst>
          <pc:docMk/>
          <pc:sldMk cId="3855580601" sldId="315"/>
        </pc:sldMkLst>
      </pc:sldChg>
      <pc:sldChg chg="ord">
        <pc:chgData name="Travis Ostrom" userId="c5fef949-340b-4c14-856a-ef18e8f74478" providerId="ADAL" clId="{5BC070AD-6E45-4F8D-85C5-A6A24E5F329F}" dt="2022-05-23T14:25:57.946" v="1"/>
        <pc:sldMkLst>
          <pc:docMk/>
          <pc:sldMk cId="3583701287" sldId="350"/>
        </pc:sldMkLst>
      </pc:sldChg>
      <pc:sldChg chg="ord">
        <pc:chgData name="Travis Ostrom" userId="c5fef949-340b-4c14-856a-ef18e8f74478" providerId="ADAL" clId="{5BC070AD-6E45-4F8D-85C5-A6A24E5F329F}" dt="2022-05-23T14:32:38.421" v="15"/>
        <pc:sldMkLst>
          <pc:docMk/>
          <pc:sldMk cId="1926843211" sldId="363"/>
        </pc:sldMkLst>
      </pc:sldChg>
      <pc:sldChg chg="ord">
        <pc:chgData name="Travis Ostrom" userId="c5fef949-340b-4c14-856a-ef18e8f74478" providerId="ADAL" clId="{5BC070AD-6E45-4F8D-85C5-A6A24E5F329F}" dt="2022-05-23T14:32:01.501" v="13"/>
        <pc:sldMkLst>
          <pc:docMk/>
          <pc:sldMk cId="3425816953" sldId="373"/>
        </pc:sldMkLst>
      </pc:sldChg>
      <pc:sldChg chg="ord">
        <pc:chgData name="Travis Ostrom" userId="c5fef949-340b-4c14-856a-ef18e8f74478" providerId="ADAL" clId="{5BC070AD-6E45-4F8D-85C5-A6A24E5F329F}" dt="2022-05-23T14:30:19.178" v="5"/>
        <pc:sldMkLst>
          <pc:docMk/>
          <pc:sldMk cId="379177668" sldId="378"/>
        </pc:sldMkLst>
      </pc:sldChg>
      <pc:sldChg chg="ord">
        <pc:chgData name="Travis Ostrom" userId="c5fef949-340b-4c14-856a-ef18e8f74478" providerId="ADAL" clId="{5BC070AD-6E45-4F8D-85C5-A6A24E5F329F}" dt="2022-05-23T14:30:37.617" v="7"/>
        <pc:sldMkLst>
          <pc:docMk/>
          <pc:sldMk cId="2835534866" sldId="382"/>
        </pc:sldMkLst>
      </pc:sldChg>
      <pc:sldChg chg="ord">
        <pc:chgData name="Travis Ostrom" userId="c5fef949-340b-4c14-856a-ef18e8f74478" providerId="ADAL" clId="{5BC070AD-6E45-4F8D-85C5-A6A24E5F329F}" dt="2022-05-23T14:27:56.622" v="3"/>
        <pc:sldMkLst>
          <pc:docMk/>
          <pc:sldMk cId="2253145777" sldId="383"/>
        </pc:sldMkLst>
      </pc:sldChg>
      <pc:sldChg chg="modSp mod">
        <pc:chgData name="Travis Ostrom" userId="c5fef949-340b-4c14-856a-ef18e8f74478" providerId="ADAL" clId="{5BC070AD-6E45-4F8D-85C5-A6A24E5F329F}" dt="2022-05-23T14:34:36.632" v="85" actId="20577"/>
        <pc:sldMkLst>
          <pc:docMk/>
          <pc:sldMk cId="19048372" sldId="387"/>
        </pc:sldMkLst>
        <pc:spChg chg="mod">
          <ac:chgData name="Travis Ostrom" userId="c5fef949-340b-4c14-856a-ef18e8f74478" providerId="ADAL" clId="{5BC070AD-6E45-4F8D-85C5-A6A24E5F329F}" dt="2022-05-23T14:34:36.632" v="85" actId="20577"/>
          <ac:spMkLst>
            <pc:docMk/>
            <pc:sldMk cId="19048372" sldId="387"/>
            <ac:spMk id="12" creationId="{C4C89F2D-FDA9-4D92-8518-E883CEF9CCDD}"/>
          </ac:spMkLst>
        </pc:spChg>
      </pc:sldChg>
    </pc:docChg>
  </pc:docChgLst>
  <pc:docChgLst>
    <pc:chgData name="Travis Ostrom" userId="c5fef949-340b-4c14-856a-ef18e8f74478" providerId="ADAL" clId="{1D951B14-BCCA-4B65-AB49-31B80DC11A53}"/>
    <pc:docChg chg="modSld">
      <pc:chgData name="Travis Ostrom" userId="c5fef949-340b-4c14-856a-ef18e8f74478" providerId="ADAL" clId="{1D951B14-BCCA-4B65-AB49-31B80DC11A53}" dt="2021-05-11T15:04:01.738" v="16" actId="167"/>
      <pc:docMkLst>
        <pc:docMk/>
      </pc:docMkLst>
      <pc:sldChg chg="addSp delSp modSp mod">
        <pc:chgData name="Travis Ostrom" userId="c5fef949-340b-4c14-856a-ef18e8f74478" providerId="ADAL" clId="{1D951B14-BCCA-4B65-AB49-31B80DC11A53}" dt="2021-05-11T15:03:09.905" v="2" actId="167"/>
        <pc:sldMkLst>
          <pc:docMk/>
          <pc:sldMk cId="2487096804" sldId="275"/>
        </pc:sldMkLst>
        <pc:picChg chg="del">
          <ac:chgData name="Travis Ostrom" userId="c5fef949-340b-4c14-856a-ef18e8f74478" providerId="ADAL" clId="{1D951B14-BCCA-4B65-AB49-31B80DC11A53}" dt="2021-05-11T15:03:03.152" v="0" actId="478"/>
          <ac:picMkLst>
            <pc:docMk/>
            <pc:sldMk cId="2487096804" sldId="275"/>
            <ac:picMk id="6" creationId="{4743345B-99E5-4C1A-BCB0-7D14CE351AA4}"/>
          </ac:picMkLst>
        </pc:picChg>
        <pc:picChg chg="add mod ord">
          <ac:chgData name="Travis Ostrom" userId="c5fef949-340b-4c14-856a-ef18e8f74478" providerId="ADAL" clId="{1D951B14-BCCA-4B65-AB49-31B80DC11A53}" dt="2021-05-11T15:03:09.905" v="2" actId="167"/>
          <ac:picMkLst>
            <pc:docMk/>
            <pc:sldMk cId="2487096804" sldId="275"/>
            <ac:picMk id="7" creationId="{2C0C74F3-34C7-40EE-ADD7-C2B25AB4A041}"/>
          </ac:picMkLst>
        </pc:picChg>
      </pc:sldChg>
      <pc:sldChg chg="addSp delSp modSp mod">
        <pc:chgData name="Travis Ostrom" userId="c5fef949-340b-4c14-856a-ef18e8f74478" providerId="ADAL" clId="{1D951B14-BCCA-4B65-AB49-31B80DC11A53}" dt="2021-05-11T15:03:35.538" v="8" actId="167"/>
        <pc:sldMkLst>
          <pc:docMk/>
          <pc:sldMk cId="3671227078" sldId="279"/>
        </pc:sldMkLst>
        <pc:picChg chg="del">
          <ac:chgData name="Travis Ostrom" userId="c5fef949-340b-4c14-856a-ef18e8f74478" providerId="ADAL" clId="{1D951B14-BCCA-4B65-AB49-31B80DC11A53}" dt="2021-05-11T15:03:31.622" v="6" actId="478"/>
          <ac:picMkLst>
            <pc:docMk/>
            <pc:sldMk cId="3671227078" sldId="279"/>
            <ac:picMk id="6" creationId="{BCBC52FE-43C2-41A0-BCDD-3A3857B3E92F}"/>
          </ac:picMkLst>
        </pc:picChg>
        <pc:picChg chg="add mod ord">
          <ac:chgData name="Travis Ostrom" userId="c5fef949-340b-4c14-856a-ef18e8f74478" providerId="ADAL" clId="{1D951B14-BCCA-4B65-AB49-31B80DC11A53}" dt="2021-05-11T15:03:35.538" v="8" actId="167"/>
          <ac:picMkLst>
            <pc:docMk/>
            <pc:sldMk cId="3671227078" sldId="279"/>
            <ac:picMk id="7" creationId="{5D8B29DB-6D84-4D37-B102-A9DC6F2C27F5}"/>
          </ac:picMkLst>
        </pc:picChg>
      </pc:sldChg>
      <pc:sldChg chg="addSp delSp modSp mod">
        <pc:chgData name="Travis Ostrom" userId="c5fef949-340b-4c14-856a-ef18e8f74478" providerId="ADAL" clId="{1D951B14-BCCA-4B65-AB49-31B80DC11A53}" dt="2021-05-11T15:03:22.688" v="5" actId="167"/>
        <pc:sldMkLst>
          <pc:docMk/>
          <pc:sldMk cId="1611730184" sldId="282"/>
        </pc:sldMkLst>
        <pc:picChg chg="del">
          <ac:chgData name="Travis Ostrom" userId="c5fef949-340b-4c14-856a-ef18e8f74478" providerId="ADAL" clId="{1D951B14-BCCA-4B65-AB49-31B80DC11A53}" dt="2021-05-11T15:03:17.711" v="3" actId="478"/>
          <ac:picMkLst>
            <pc:docMk/>
            <pc:sldMk cId="1611730184" sldId="282"/>
            <ac:picMk id="6" creationId="{5BCB632A-8F40-407E-B4B4-FA52F354E2A0}"/>
          </ac:picMkLst>
        </pc:picChg>
        <pc:picChg chg="add mod ord">
          <ac:chgData name="Travis Ostrom" userId="c5fef949-340b-4c14-856a-ef18e8f74478" providerId="ADAL" clId="{1D951B14-BCCA-4B65-AB49-31B80DC11A53}" dt="2021-05-11T15:03:22.688" v="5" actId="167"/>
          <ac:picMkLst>
            <pc:docMk/>
            <pc:sldMk cId="1611730184" sldId="282"/>
            <ac:picMk id="7" creationId="{403FC5D1-FDB9-4C87-98E8-02C755D9F757}"/>
          </ac:picMkLst>
        </pc:picChg>
      </pc:sldChg>
      <pc:sldChg chg="addSp delSp modSp mod">
        <pc:chgData name="Travis Ostrom" userId="c5fef949-340b-4c14-856a-ef18e8f74478" providerId="ADAL" clId="{1D951B14-BCCA-4B65-AB49-31B80DC11A53}" dt="2021-05-11T15:03:52.138" v="14" actId="167"/>
        <pc:sldMkLst>
          <pc:docMk/>
          <pc:sldMk cId="1306603143" sldId="283"/>
        </pc:sldMkLst>
        <pc:picChg chg="del">
          <ac:chgData name="Travis Ostrom" userId="c5fef949-340b-4c14-856a-ef18e8f74478" providerId="ADAL" clId="{1D951B14-BCCA-4B65-AB49-31B80DC11A53}" dt="2021-05-11T15:03:49.465" v="12" actId="478"/>
          <ac:picMkLst>
            <pc:docMk/>
            <pc:sldMk cId="1306603143" sldId="283"/>
            <ac:picMk id="6" creationId="{ACD3EFC9-ADD8-46A8-996A-C1B39B12338B}"/>
          </ac:picMkLst>
        </pc:picChg>
        <pc:picChg chg="add mod ord">
          <ac:chgData name="Travis Ostrom" userId="c5fef949-340b-4c14-856a-ef18e8f74478" providerId="ADAL" clId="{1D951B14-BCCA-4B65-AB49-31B80DC11A53}" dt="2021-05-11T15:03:52.138" v="14" actId="167"/>
          <ac:picMkLst>
            <pc:docMk/>
            <pc:sldMk cId="1306603143" sldId="283"/>
            <ac:picMk id="7" creationId="{DCE3382F-1BC5-4CA4-81B8-6A7B90653BD9}"/>
          </ac:picMkLst>
        </pc:picChg>
      </pc:sldChg>
      <pc:sldChg chg="addSp delSp modSp mod">
        <pc:chgData name="Travis Ostrom" userId="c5fef949-340b-4c14-856a-ef18e8f74478" providerId="ADAL" clId="{1D951B14-BCCA-4B65-AB49-31B80DC11A53}" dt="2021-05-11T15:03:45.388" v="11" actId="167"/>
        <pc:sldMkLst>
          <pc:docMk/>
          <pc:sldMk cId="3894403199" sldId="380"/>
        </pc:sldMkLst>
        <pc:picChg chg="del">
          <ac:chgData name="Travis Ostrom" userId="c5fef949-340b-4c14-856a-ef18e8f74478" providerId="ADAL" clId="{1D951B14-BCCA-4B65-AB49-31B80DC11A53}" dt="2021-05-11T15:03:42.159" v="9" actId="478"/>
          <ac:picMkLst>
            <pc:docMk/>
            <pc:sldMk cId="3894403199" sldId="380"/>
            <ac:picMk id="6" creationId="{ACD3EFC9-ADD8-46A8-996A-C1B39B12338B}"/>
          </ac:picMkLst>
        </pc:picChg>
        <pc:picChg chg="add mod ord">
          <ac:chgData name="Travis Ostrom" userId="c5fef949-340b-4c14-856a-ef18e8f74478" providerId="ADAL" clId="{1D951B14-BCCA-4B65-AB49-31B80DC11A53}" dt="2021-05-11T15:03:45.388" v="11" actId="167"/>
          <ac:picMkLst>
            <pc:docMk/>
            <pc:sldMk cId="3894403199" sldId="380"/>
            <ac:picMk id="7" creationId="{3ADC6DF5-C4DF-4B0E-BAC7-AE74294F4747}"/>
          </ac:picMkLst>
        </pc:picChg>
      </pc:sldChg>
      <pc:sldChg chg="addSp modSp mod">
        <pc:chgData name="Travis Ostrom" userId="c5fef949-340b-4c14-856a-ef18e8f74478" providerId="ADAL" clId="{1D951B14-BCCA-4B65-AB49-31B80DC11A53}" dt="2021-05-11T15:04:01.738" v="16" actId="167"/>
        <pc:sldMkLst>
          <pc:docMk/>
          <pc:sldMk cId="762237911" sldId="389"/>
        </pc:sldMkLst>
        <pc:picChg chg="add mod ord">
          <ac:chgData name="Travis Ostrom" userId="c5fef949-340b-4c14-856a-ef18e8f74478" providerId="ADAL" clId="{1D951B14-BCCA-4B65-AB49-31B80DC11A53}" dt="2021-05-11T15:04:01.738" v="16" actId="167"/>
          <ac:picMkLst>
            <pc:docMk/>
            <pc:sldMk cId="762237911" sldId="389"/>
            <ac:picMk id="7" creationId="{BB67F84F-6E72-4EF2-BED5-71162A1FC4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11/18/2022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joining the Best Practices for Plan Submissions training. We hope that this training will guide designers to include pertinent information in erosion and sediment control plan submissions so plan reviewers can efficiently review plans and reduce the amount of comments necessary.  This training was developed because plan reviewers found that submittals had similar errors and misunderstandings. This training assumes some basic understand of ESC regulations and practices. I recommend watching or attending the other overview trainings prior to this one if you are not familiar with these. </a:t>
            </a:r>
          </a:p>
          <a:p>
            <a:endParaRPr lang="en-US" dirty="0"/>
          </a:p>
        </p:txBody>
      </p:sp>
      <p:sp>
        <p:nvSpPr>
          <p:cNvPr id="4" name="Slide Number Placeholder 3"/>
          <p:cNvSpPr>
            <a:spLocks noGrp="1"/>
          </p:cNvSpPr>
          <p:nvPr>
            <p:ph type="sldNum" sz="quarter" idx="5"/>
          </p:nvPr>
        </p:nvSpPr>
        <p:spPr/>
        <p:txBody>
          <a:bodyPr/>
          <a:lstStyle/>
          <a:p>
            <a:fld id="{9A4136BD-7B79-450C-81E8-22F777A14C5E}" type="slidenum">
              <a:rPr lang="en-US" smtClean="0"/>
              <a:t>1</a:t>
            </a:fld>
            <a:endParaRPr lang="en-US"/>
          </a:p>
        </p:txBody>
      </p:sp>
    </p:spTree>
    <p:extLst>
      <p:ext uri="{BB962C8B-B14F-4D97-AF65-F5344CB8AC3E}">
        <p14:creationId xmlns:p14="http://schemas.microsoft.com/office/powerpoint/2010/main" val="359617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ibson-SemiBold"/>
              </a:rPr>
              <a:t>s16733</a:t>
            </a:r>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10</a:t>
            </a:fld>
            <a:endParaRPr lang="en-US"/>
          </a:p>
        </p:txBody>
      </p:sp>
    </p:spTree>
    <p:extLst>
      <p:ext uri="{BB962C8B-B14F-4D97-AF65-F5344CB8AC3E}">
        <p14:creationId xmlns:p14="http://schemas.microsoft.com/office/powerpoint/2010/main" val="411844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ibson-SemiBold"/>
              </a:rPr>
              <a:t>s16504</a:t>
            </a:r>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11</a:t>
            </a:fld>
            <a:endParaRPr lang="en-US"/>
          </a:p>
        </p:txBody>
      </p:sp>
    </p:spTree>
    <p:extLst>
      <p:ext uri="{BB962C8B-B14F-4D97-AF65-F5344CB8AC3E}">
        <p14:creationId xmlns:p14="http://schemas.microsoft.com/office/powerpoint/2010/main" val="2635702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4136BD-7B79-450C-81E8-22F777A14C5E}" type="slidenum">
              <a:rPr lang="en-US" smtClean="0"/>
              <a:t>12</a:t>
            </a:fld>
            <a:endParaRPr lang="en-US"/>
          </a:p>
        </p:txBody>
      </p:sp>
    </p:spTree>
    <p:extLst>
      <p:ext uri="{BB962C8B-B14F-4D97-AF65-F5344CB8AC3E}">
        <p14:creationId xmlns:p14="http://schemas.microsoft.com/office/powerpoint/2010/main" val="83067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13</a:t>
            </a:fld>
            <a:endParaRPr lang="en-US"/>
          </a:p>
        </p:txBody>
      </p:sp>
    </p:spTree>
    <p:extLst>
      <p:ext uri="{BB962C8B-B14F-4D97-AF65-F5344CB8AC3E}">
        <p14:creationId xmlns:p14="http://schemas.microsoft.com/office/powerpoint/2010/main" val="1395562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14</a:t>
            </a:fld>
            <a:endParaRPr lang="en-US"/>
          </a:p>
        </p:txBody>
      </p:sp>
    </p:spTree>
    <p:extLst>
      <p:ext uri="{BB962C8B-B14F-4D97-AF65-F5344CB8AC3E}">
        <p14:creationId xmlns:p14="http://schemas.microsoft.com/office/powerpoint/2010/main" val="323422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5907</a:t>
            </a:r>
          </a:p>
        </p:txBody>
      </p:sp>
      <p:sp>
        <p:nvSpPr>
          <p:cNvPr id="4" name="Slide Number Placeholder 3"/>
          <p:cNvSpPr>
            <a:spLocks noGrp="1"/>
          </p:cNvSpPr>
          <p:nvPr>
            <p:ph type="sldNum" sz="quarter" idx="5"/>
          </p:nvPr>
        </p:nvSpPr>
        <p:spPr/>
        <p:txBody>
          <a:bodyPr/>
          <a:lstStyle/>
          <a:p>
            <a:fld id="{E2D6468E-B90B-4E8F-AE6F-1719F5E9AC5F}" type="slidenum">
              <a:rPr lang="en-US" smtClean="0"/>
              <a:t>15</a:t>
            </a:fld>
            <a:endParaRPr lang="en-US"/>
          </a:p>
        </p:txBody>
      </p:sp>
    </p:spTree>
    <p:extLst>
      <p:ext uri="{BB962C8B-B14F-4D97-AF65-F5344CB8AC3E}">
        <p14:creationId xmlns:p14="http://schemas.microsoft.com/office/powerpoint/2010/main" val="33285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s16348</a:t>
            </a:r>
          </a:p>
        </p:txBody>
      </p:sp>
      <p:sp>
        <p:nvSpPr>
          <p:cNvPr id="4" name="Slide Number Placeholder 3"/>
          <p:cNvSpPr>
            <a:spLocks noGrp="1"/>
          </p:cNvSpPr>
          <p:nvPr>
            <p:ph type="sldNum" sz="quarter" idx="5"/>
          </p:nvPr>
        </p:nvSpPr>
        <p:spPr/>
        <p:txBody>
          <a:bodyPr/>
          <a:lstStyle/>
          <a:p>
            <a:fld id="{9A4136BD-7B79-450C-81E8-22F777A14C5E}" type="slidenum">
              <a:rPr lang="en-US" smtClean="0"/>
              <a:t>16</a:t>
            </a:fld>
            <a:endParaRPr lang="en-US"/>
          </a:p>
        </p:txBody>
      </p:sp>
    </p:spTree>
    <p:extLst>
      <p:ext uri="{BB962C8B-B14F-4D97-AF65-F5344CB8AC3E}">
        <p14:creationId xmlns:p14="http://schemas.microsoft.com/office/powerpoint/2010/main" val="8325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s15772</a:t>
            </a:r>
          </a:p>
        </p:txBody>
      </p:sp>
      <p:sp>
        <p:nvSpPr>
          <p:cNvPr id="4" name="Slide Number Placeholder 3"/>
          <p:cNvSpPr>
            <a:spLocks noGrp="1"/>
          </p:cNvSpPr>
          <p:nvPr>
            <p:ph type="sldNum" sz="quarter" idx="5"/>
          </p:nvPr>
        </p:nvSpPr>
        <p:spPr/>
        <p:txBody>
          <a:bodyPr/>
          <a:lstStyle/>
          <a:p>
            <a:fld id="{E2D6468E-B90B-4E8F-AE6F-1719F5E9AC5F}" type="slidenum">
              <a:rPr lang="en-US" smtClean="0"/>
              <a:t>17</a:t>
            </a:fld>
            <a:endParaRPr lang="en-US"/>
          </a:p>
        </p:txBody>
      </p:sp>
    </p:spTree>
    <p:extLst>
      <p:ext uri="{BB962C8B-B14F-4D97-AF65-F5344CB8AC3E}">
        <p14:creationId xmlns:p14="http://schemas.microsoft.com/office/powerpoint/2010/main" val="2643691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s15952</a:t>
            </a:r>
          </a:p>
          <a:p>
            <a:endParaRPr lang="en-US"/>
          </a:p>
        </p:txBody>
      </p:sp>
      <p:sp>
        <p:nvSpPr>
          <p:cNvPr id="4" name="Slide Number Placeholder 3"/>
          <p:cNvSpPr>
            <a:spLocks noGrp="1"/>
          </p:cNvSpPr>
          <p:nvPr>
            <p:ph type="sldNum" sz="quarter" idx="5"/>
          </p:nvPr>
        </p:nvSpPr>
        <p:spPr/>
        <p:txBody>
          <a:bodyPr/>
          <a:lstStyle/>
          <a:p>
            <a:fld id="{9A4136BD-7B79-450C-81E8-22F777A14C5E}" type="slidenum">
              <a:rPr lang="en-US" smtClean="0"/>
              <a:t>18</a:t>
            </a:fld>
            <a:endParaRPr lang="en-US"/>
          </a:p>
        </p:txBody>
      </p:sp>
    </p:spTree>
    <p:extLst>
      <p:ext uri="{BB962C8B-B14F-4D97-AF65-F5344CB8AC3E}">
        <p14:creationId xmlns:p14="http://schemas.microsoft.com/office/powerpoint/2010/main" val="194967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ibson-SemiBold"/>
              </a:rPr>
              <a:t>s16504</a:t>
            </a:r>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19</a:t>
            </a:fld>
            <a:endParaRPr lang="en-US"/>
          </a:p>
        </p:txBody>
      </p:sp>
    </p:spTree>
    <p:extLst>
      <p:ext uri="{BB962C8B-B14F-4D97-AF65-F5344CB8AC3E}">
        <p14:creationId xmlns:p14="http://schemas.microsoft.com/office/powerpoint/2010/main" val="204973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objectives for this training are to learn what specific information plan reviewers are checking, learn the most common plan reviewer comments and the most common errors and how to avoid them, review commonly misunderstood parts of the ESC manual and the submission process, provide resources, and provide examples of good plan submissions. Overall, the goal of this training is to improve plan submittals to create a more efficient review process. Not everything in this training will be required, it may just be helpful for a plan reviewer to clearly understand the plans. </a:t>
            </a:r>
          </a:p>
          <a:p>
            <a:pPr>
              <a:buFont typeface="Arial" pitchFamily="34" charset="0"/>
              <a:buNone/>
            </a:pPr>
            <a:endParaRPr lang="en-US" dirty="0"/>
          </a:p>
          <a:p>
            <a:pPr>
              <a:buFont typeface="Arial" pitchFamily="34" charset="0"/>
              <a:buNone/>
            </a:pPr>
            <a:r>
              <a:rPr lang="en-US" dirty="0"/>
              <a:t>Additional training can be found at the website at the bottom of the slide </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2</a:t>
            </a:fld>
            <a:endParaRPr lang="en-US"/>
          </a:p>
        </p:txBody>
      </p:sp>
    </p:spTree>
    <p:extLst>
      <p:ext uri="{BB962C8B-B14F-4D97-AF65-F5344CB8AC3E}">
        <p14:creationId xmlns:p14="http://schemas.microsoft.com/office/powerpoint/2010/main" val="1186581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s16348</a:t>
            </a:r>
          </a:p>
        </p:txBody>
      </p:sp>
      <p:sp>
        <p:nvSpPr>
          <p:cNvPr id="4" name="Slide Number Placeholder 3"/>
          <p:cNvSpPr>
            <a:spLocks noGrp="1"/>
          </p:cNvSpPr>
          <p:nvPr>
            <p:ph type="sldNum" sz="quarter" idx="5"/>
          </p:nvPr>
        </p:nvSpPr>
        <p:spPr/>
        <p:txBody>
          <a:bodyPr/>
          <a:lstStyle/>
          <a:p>
            <a:fld id="{9A4136BD-7B79-450C-81E8-22F777A14C5E}" type="slidenum">
              <a:rPr lang="en-US" smtClean="0"/>
              <a:t>20</a:t>
            </a:fld>
            <a:endParaRPr lang="en-US"/>
          </a:p>
        </p:txBody>
      </p:sp>
    </p:spTree>
    <p:extLst>
      <p:ext uri="{BB962C8B-B14F-4D97-AF65-F5344CB8AC3E}">
        <p14:creationId xmlns:p14="http://schemas.microsoft.com/office/powerpoint/2010/main" val="29972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Gibson-SemiBold"/>
              </a:rPr>
              <a:t>S16733 &amp; s15952</a:t>
            </a:r>
            <a:endParaRPr lang="en-US"/>
          </a:p>
        </p:txBody>
      </p:sp>
      <p:sp>
        <p:nvSpPr>
          <p:cNvPr id="4" name="Slide Number Placeholder 3"/>
          <p:cNvSpPr>
            <a:spLocks noGrp="1"/>
          </p:cNvSpPr>
          <p:nvPr>
            <p:ph type="sldNum" sz="quarter" idx="5"/>
          </p:nvPr>
        </p:nvSpPr>
        <p:spPr/>
        <p:txBody>
          <a:bodyPr/>
          <a:lstStyle/>
          <a:p>
            <a:fld id="{E2D6468E-B90B-4E8F-AE6F-1719F5E9AC5F}" type="slidenum">
              <a:rPr lang="en-US" smtClean="0"/>
              <a:t>21</a:t>
            </a:fld>
            <a:endParaRPr lang="en-US"/>
          </a:p>
        </p:txBody>
      </p:sp>
    </p:spTree>
    <p:extLst>
      <p:ext uri="{BB962C8B-B14F-4D97-AF65-F5344CB8AC3E}">
        <p14:creationId xmlns:p14="http://schemas.microsoft.com/office/powerpoint/2010/main" val="2017836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s15984</a:t>
            </a:r>
          </a:p>
          <a:p>
            <a:endParaRPr lang="en-US"/>
          </a:p>
        </p:txBody>
      </p:sp>
      <p:sp>
        <p:nvSpPr>
          <p:cNvPr id="4" name="Slide Number Placeholder 3"/>
          <p:cNvSpPr>
            <a:spLocks noGrp="1"/>
          </p:cNvSpPr>
          <p:nvPr>
            <p:ph type="sldNum" sz="quarter" idx="5"/>
          </p:nvPr>
        </p:nvSpPr>
        <p:spPr/>
        <p:txBody>
          <a:bodyPr/>
          <a:lstStyle/>
          <a:p>
            <a:fld id="{9A4136BD-7B79-450C-81E8-22F777A14C5E}" type="slidenum">
              <a:rPr lang="en-US" smtClean="0"/>
              <a:t>22</a:t>
            </a:fld>
            <a:endParaRPr lang="en-US"/>
          </a:p>
        </p:txBody>
      </p:sp>
    </p:spTree>
    <p:extLst>
      <p:ext uri="{BB962C8B-B14F-4D97-AF65-F5344CB8AC3E}">
        <p14:creationId xmlns:p14="http://schemas.microsoft.com/office/powerpoint/2010/main" val="1625802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s15952</a:t>
            </a:r>
          </a:p>
          <a:p>
            <a:endParaRPr lang="en-US"/>
          </a:p>
        </p:txBody>
      </p:sp>
      <p:sp>
        <p:nvSpPr>
          <p:cNvPr id="4" name="Slide Number Placeholder 3"/>
          <p:cNvSpPr>
            <a:spLocks noGrp="1"/>
          </p:cNvSpPr>
          <p:nvPr>
            <p:ph type="sldNum" sz="quarter" idx="5"/>
          </p:nvPr>
        </p:nvSpPr>
        <p:spPr/>
        <p:txBody>
          <a:bodyPr/>
          <a:lstStyle/>
          <a:p>
            <a:fld id="{9A4136BD-7B79-450C-81E8-22F777A14C5E}" type="slidenum">
              <a:rPr lang="en-US" smtClean="0"/>
              <a:t>23</a:t>
            </a:fld>
            <a:endParaRPr lang="en-US"/>
          </a:p>
        </p:txBody>
      </p:sp>
    </p:spTree>
    <p:extLst>
      <p:ext uri="{BB962C8B-B14F-4D97-AF65-F5344CB8AC3E}">
        <p14:creationId xmlns:p14="http://schemas.microsoft.com/office/powerpoint/2010/main" val="156263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s15858</a:t>
            </a:r>
          </a:p>
        </p:txBody>
      </p:sp>
      <p:sp>
        <p:nvSpPr>
          <p:cNvPr id="4" name="Slide Number Placeholder 3"/>
          <p:cNvSpPr>
            <a:spLocks noGrp="1"/>
          </p:cNvSpPr>
          <p:nvPr>
            <p:ph type="sldNum" sz="quarter" idx="5"/>
          </p:nvPr>
        </p:nvSpPr>
        <p:spPr/>
        <p:txBody>
          <a:bodyPr/>
          <a:lstStyle/>
          <a:p>
            <a:fld id="{9A4136BD-7B79-450C-81E8-22F777A14C5E}" type="slidenum">
              <a:rPr lang="en-US" smtClean="0"/>
              <a:t>24</a:t>
            </a:fld>
            <a:endParaRPr lang="en-US"/>
          </a:p>
        </p:txBody>
      </p:sp>
    </p:spTree>
    <p:extLst>
      <p:ext uri="{BB962C8B-B14F-4D97-AF65-F5344CB8AC3E}">
        <p14:creationId xmlns:p14="http://schemas.microsoft.com/office/powerpoint/2010/main" val="2411633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25</a:t>
            </a:fld>
            <a:endParaRPr lang="en-US"/>
          </a:p>
        </p:txBody>
      </p:sp>
    </p:spTree>
    <p:extLst>
      <p:ext uri="{BB962C8B-B14F-4D97-AF65-F5344CB8AC3E}">
        <p14:creationId xmlns:p14="http://schemas.microsoft.com/office/powerpoint/2010/main" val="1456852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Probably many ways to do this</a:t>
            </a:r>
          </a:p>
        </p:txBody>
      </p:sp>
      <p:sp>
        <p:nvSpPr>
          <p:cNvPr id="4" name="Slide Number Placeholder 3"/>
          <p:cNvSpPr>
            <a:spLocks noGrp="1"/>
          </p:cNvSpPr>
          <p:nvPr>
            <p:ph type="sldNum" sz="quarter" idx="10"/>
          </p:nvPr>
        </p:nvSpPr>
        <p:spPr/>
        <p:txBody>
          <a:bodyPr/>
          <a:lstStyle/>
          <a:p>
            <a:fld id="{72FDE53C-7510-4BED-B356-2F69F5BFB603}" type="slidenum">
              <a:rPr lang="en-US" smtClean="0"/>
              <a:t>26</a:t>
            </a:fld>
            <a:endParaRPr lang="en-US"/>
          </a:p>
        </p:txBody>
      </p:sp>
    </p:spTree>
    <p:extLst>
      <p:ext uri="{BB962C8B-B14F-4D97-AF65-F5344CB8AC3E}">
        <p14:creationId xmlns:p14="http://schemas.microsoft.com/office/powerpoint/2010/main" val="2766558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Probably many ways to do this</a:t>
            </a:r>
          </a:p>
        </p:txBody>
      </p:sp>
      <p:sp>
        <p:nvSpPr>
          <p:cNvPr id="4" name="Slide Number Placeholder 3"/>
          <p:cNvSpPr>
            <a:spLocks noGrp="1"/>
          </p:cNvSpPr>
          <p:nvPr>
            <p:ph type="sldNum" sz="quarter" idx="10"/>
          </p:nvPr>
        </p:nvSpPr>
        <p:spPr/>
        <p:txBody>
          <a:bodyPr/>
          <a:lstStyle/>
          <a:p>
            <a:fld id="{72FDE53C-7510-4BED-B356-2F69F5BFB603}" type="slidenum">
              <a:rPr lang="en-US" smtClean="0"/>
              <a:t>27</a:t>
            </a:fld>
            <a:endParaRPr lang="en-US"/>
          </a:p>
        </p:txBody>
      </p:sp>
    </p:spTree>
    <p:extLst>
      <p:ext uri="{BB962C8B-B14F-4D97-AF65-F5344CB8AC3E}">
        <p14:creationId xmlns:p14="http://schemas.microsoft.com/office/powerpoint/2010/main" val="3376806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s15772</a:t>
            </a:r>
          </a:p>
          <a:p>
            <a:endParaRPr lang="en-US"/>
          </a:p>
        </p:txBody>
      </p:sp>
      <p:sp>
        <p:nvSpPr>
          <p:cNvPr id="4" name="Slide Number Placeholder 3"/>
          <p:cNvSpPr>
            <a:spLocks noGrp="1"/>
          </p:cNvSpPr>
          <p:nvPr>
            <p:ph type="sldNum" sz="quarter" idx="5"/>
          </p:nvPr>
        </p:nvSpPr>
        <p:spPr/>
        <p:txBody>
          <a:bodyPr/>
          <a:lstStyle/>
          <a:p>
            <a:fld id="{9A4136BD-7B79-450C-81E8-22F777A14C5E}" type="slidenum">
              <a:rPr lang="en-US" smtClean="0"/>
              <a:t>28</a:t>
            </a:fld>
            <a:endParaRPr lang="en-US"/>
          </a:p>
        </p:txBody>
      </p:sp>
    </p:spTree>
    <p:extLst>
      <p:ext uri="{BB962C8B-B14F-4D97-AF65-F5344CB8AC3E}">
        <p14:creationId xmlns:p14="http://schemas.microsoft.com/office/powerpoint/2010/main" val="442954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s15952</a:t>
            </a:r>
          </a:p>
          <a:p>
            <a:endParaRPr lang="en-US"/>
          </a:p>
        </p:txBody>
      </p:sp>
      <p:sp>
        <p:nvSpPr>
          <p:cNvPr id="4" name="Slide Number Placeholder 3"/>
          <p:cNvSpPr>
            <a:spLocks noGrp="1"/>
          </p:cNvSpPr>
          <p:nvPr>
            <p:ph type="sldNum" sz="quarter" idx="5"/>
          </p:nvPr>
        </p:nvSpPr>
        <p:spPr/>
        <p:txBody>
          <a:bodyPr/>
          <a:lstStyle/>
          <a:p>
            <a:fld id="{9A4136BD-7B79-450C-81E8-22F777A14C5E}" type="slidenum">
              <a:rPr lang="en-US" smtClean="0"/>
              <a:t>29</a:t>
            </a:fld>
            <a:endParaRPr lang="en-US"/>
          </a:p>
        </p:txBody>
      </p:sp>
    </p:spTree>
    <p:extLst>
      <p:ext uri="{BB962C8B-B14F-4D97-AF65-F5344CB8AC3E}">
        <p14:creationId xmlns:p14="http://schemas.microsoft.com/office/powerpoint/2010/main" val="86673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plan reviewer, they will typically first go through and review the plans to understand the overall project. The drawings should be clear and easy to understand and all required pieces should be included. </a:t>
            </a:r>
          </a:p>
        </p:txBody>
      </p:sp>
      <p:sp>
        <p:nvSpPr>
          <p:cNvPr id="4" name="Slide Number Placeholder 3"/>
          <p:cNvSpPr>
            <a:spLocks noGrp="1"/>
          </p:cNvSpPr>
          <p:nvPr>
            <p:ph type="sldNum" sz="quarter" idx="10"/>
          </p:nvPr>
        </p:nvSpPr>
        <p:spPr/>
        <p:txBody>
          <a:bodyPr/>
          <a:lstStyle/>
          <a:p>
            <a:fld id="{72FDE53C-7510-4BED-B356-2F69F5BFB603}" type="slidenum">
              <a:rPr lang="en-US" smtClean="0"/>
              <a:t>3</a:t>
            </a:fld>
            <a:endParaRPr lang="en-US"/>
          </a:p>
        </p:txBody>
      </p:sp>
    </p:spTree>
    <p:extLst>
      <p:ext uri="{BB962C8B-B14F-4D97-AF65-F5344CB8AC3E}">
        <p14:creationId xmlns:p14="http://schemas.microsoft.com/office/powerpoint/2010/main" val="124895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136BD-7B79-450C-81E8-22F777A14C5E}" type="slidenum">
              <a:rPr lang="en-US" smtClean="0"/>
              <a:t>30</a:t>
            </a:fld>
            <a:endParaRPr lang="en-US"/>
          </a:p>
        </p:txBody>
      </p:sp>
    </p:spTree>
    <p:extLst>
      <p:ext uri="{BB962C8B-B14F-4D97-AF65-F5344CB8AC3E}">
        <p14:creationId xmlns:p14="http://schemas.microsoft.com/office/powerpoint/2010/main" val="1948819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31</a:t>
            </a:fld>
            <a:endParaRPr lang="en-US"/>
          </a:p>
        </p:txBody>
      </p:sp>
    </p:spTree>
    <p:extLst>
      <p:ext uri="{BB962C8B-B14F-4D97-AF65-F5344CB8AC3E}">
        <p14:creationId xmlns:p14="http://schemas.microsoft.com/office/powerpoint/2010/main" val="4037397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Response Letter</a:t>
            </a:r>
          </a:p>
          <a:p>
            <a:pPr lvl="1"/>
            <a:r>
              <a:rPr lang="en-US" dirty="0"/>
              <a:t>Respond to each part of a comment if it's multi-part</a:t>
            </a:r>
          </a:p>
          <a:p>
            <a:pPr lvl="1"/>
            <a:r>
              <a:rPr lang="en-US" dirty="0"/>
              <a:t>Specify on which sheets the comment was addressed</a:t>
            </a:r>
          </a:p>
          <a:p>
            <a:r>
              <a:rPr lang="en-US" dirty="0"/>
              <a:t>If there is any land disturbance in the PROW, follow procedure as outlined in Appendix B</a:t>
            </a:r>
          </a:p>
          <a:p>
            <a:endParaRPr lang="en-US" dirty="0"/>
          </a:p>
        </p:txBody>
      </p:sp>
      <p:sp>
        <p:nvSpPr>
          <p:cNvPr id="4" name="Slide Number Placeholder 3"/>
          <p:cNvSpPr>
            <a:spLocks noGrp="1"/>
          </p:cNvSpPr>
          <p:nvPr>
            <p:ph type="sldNum" sz="quarter" idx="5"/>
          </p:nvPr>
        </p:nvSpPr>
        <p:spPr/>
        <p:txBody>
          <a:bodyPr/>
          <a:lstStyle/>
          <a:p>
            <a:fld id="{E2D6468E-B90B-4E8F-AE6F-1719F5E9AC5F}" type="slidenum">
              <a:rPr lang="en-US" smtClean="0"/>
              <a:t>32</a:t>
            </a:fld>
            <a:endParaRPr lang="en-US"/>
          </a:p>
        </p:txBody>
      </p:sp>
    </p:spTree>
    <p:extLst>
      <p:ext uri="{BB962C8B-B14F-4D97-AF65-F5344CB8AC3E}">
        <p14:creationId xmlns:p14="http://schemas.microsoft.com/office/powerpoint/2010/main" val="1647530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34</a:t>
            </a:fld>
            <a:endParaRPr lang="en-US"/>
          </a:p>
        </p:txBody>
      </p:sp>
    </p:spTree>
    <p:extLst>
      <p:ext uri="{BB962C8B-B14F-4D97-AF65-F5344CB8AC3E}">
        <p14:creationId xmlns:p14="http://schemas.microsoft.com/office/powerpoint/2010/main" val="424881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35</a:t>
            </a:fld>
            <a:endParaRPr lang="en-US"/>
          </a:p>
        </p:txBody>
      </p:sp>
    </p:spTree>
    <p:extLst>
      <p:ext uri="{BB962C8B-B14F-4D97-AF65-F5344CB8AC3E}">
        <p14:creationId xmlns:p14="http://schemas.microsoft.com/office/powerpoint/2010/main" val="2406970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36</a:t>
            </a:fld>
            <a:endParaRPr lang="en-US"/>
          </a:p>
        </p:txBody>
      </p:sp>
    </p:spTree>
    <p:extLst>
      <p:ext uri="{BB962C8B-B14F-4D97-AF65-F5344CB8AC3E}">
        <p14:creationId xmlns:p14="http://schemas.microsoft.com/office/powerpoint/2010/main" val="119960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37</a:t>
            </a:fld>
            <a:endParaRPr lang="en-US"/>
          </a:p>
        </p:txBody>
      </p:sp>
    </p:spTree>
    <p:extLst>
      <p:ext uri="{BB962C8B-B14F-4D97-AF65-F5344CB8AC3E}">
        <p14:creationId xmlns:p14="http://schemas.microsoft.com/office/powerpoint/2010/main" val="3533744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38</a:t>
            </a:fld>
            <a:endParaRPr lang="en-US"/>
          </a:p>
        </p:txBody>
      </p:sp>
    </p:spTree>
    <p:extLst>
      <p:ext uri="{BB962C8B-B14F-4D97-AF65-F5344CB8AC3E}">
        <p14:creationId xmlns:p14="http://schemas.microsoft.com/office/powerpoint/2010/main" val="714213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39</a:t>
            </a:fld>
            <a:endParaRPr lang="en-US"/>
          </a:p>
        </p:txBody>
      </p:sp>
    </p:spTree>
    <p:extLst>
      <p:ext uri="{BB962C8B-B14F-4D97-AF65-F5344CB8AC3E}">
        <p14:creationId xmlns:p14="http://schemas.microsoft.com/office/powerpoint/2010/main" val="296967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4</a:t>
            </a:fld>
            <a:endParaRPr lang="en-US"/>
          </a:p>
        </p:txBody>
      </p:sp>
    </p:spTree>
    <p:extLst>
      <p:ext uri="{BB962C8B-B14F-4D97-AF65-F5344CB8AC3E}">
        <p14:creationId xmlns:p14="http://schemas.microsoft.com/office/powerpoint/2010/main" val="333522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DE53C-7510-4BED-B356-2F69F5BFB603}" type="slidenum">
              <a:rPr lang="en-US" smtClean="0"/>
              <a:t>5</a:t>
            </a:fld>
            <a:endParaRPr lang="en-US"/>
          </a:p>
        </p:txBody>
      </p:sp>
    </p:spTree>
    <p:extLst>
      <p:ext uri="{BB962C8B-B14F-4D97-AF65-F5344CB8AC3E}">
        <p14:creationId xmlns:p14="http://schemas.microsoft.com/office/powerpoint/2010/main" val="274893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plan sheet that is very easy for a plan reviewer to read. Everything is clearly marked with differing line type of hatching and a legend. </a:t>
            </a:r>
          </a:p>
          <a:p>
            <a:endParaRPr lang="en-US" dirty="0"/>
          </a:p>
        </p:txBody>
      </p:sp>
      <p:sp>
        <p:nvSpPr>
          <p:cNvPr id="4" name="Slide Number Placeholder 3"/>
          <p:cNvSpPr>
            <a:spLocks noGrp="1"/>
          </p:cNvSpPr>
          <p:nvPr>
            <p:ph type="sldNum" sz="quarter" idx="5"/>
          </p:nvPr>
        </p:nvSpPr>
        <p:spPr/>
        <p:txBody>
          <a:bodyPr/>
          <a:lstStyle/>
          <a:p>
            <a:fld id="{E2D6468E-B90B-4E8F-AE6F-1719F5E9AC5F}" type="slidenum">
              <a:rPr lang="en-US" smtClean="0"/>
              <a:t>6</a:t>
            </a:fld>
            <a:endParaRPr lang="en-US"/>
          </a:p>
        </p:txBody>
      </p:sp>
    </p:spTree>
    <p:extLst>
      <p:ext uri="{BB962C8B-B14F-4D97-AF65-F5344CB8AC3E}">
        <p14:creationId xmlns:p14="http://schemas.microsoft.com/office/powerpoint/2010/main" val="10365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are examples of plans that are difficult to read and difficult for the plan reviewer to understand what is being represented.  O</a:t>
            </a:r>
            <a:r>
              <a:rPr lang="en-US" dirty="0"/>
              <a:t>verlapping layers that obscure the information below, such as spot elevations. </a:t>
            </a:r>
            <a:r>
              <a:rPr lang="en-US" sz="1200" kern="1200" dirty="0">
                <a:solidFill>
                  <a:schemeClr val="tx1"/>
                </a:solidFill>
                <a:latin typeface="+mn-lt"/>
                <a:ea typeface="+mn-ea"/>
                <a:cs typeface="+mn-cs"/>
              </a:rPr>
              <a:t>Multiple lines with the same thickness and type make it very difficult to know what the lines are representing. I</a:t>
            </a:r>
            <a:r>
              <a:rPr lang="en-US" dirty="0"/>
              <a:t>llegible references are also not allowed on plans. </a:t>
            </a:r>
          </a:p>
          <a:p>
            <a:endParaRPr lang="en-US" dirty="0"/>
          </a:p>
        </p:txBody>
      </p:sp>
      <p:sp>
        <p:nvSpPr>
          <p:cNvPr id="4" name="Slide Number Placeholder 3"/>
          <p:cNvSpPr>
            <a:spLocks noGrp="1"/>
          </p:cNvSpPr>
          <p:nvPr>
            <p:ph type="sldNum" sz="quarter" idx="5"/>
          </p:nvPr>
        </p:nvSpPr>
        <p:spPr/>
        <p:txBody>
          <a:bodyPr/>
          <a:lstStyle/>
          <a:p>
            <a:fld id="{9A4136BD-7B79-450C-81E8-22F777A14C5E}" type="slidenum">
              <a:rPr lang="en-US" smtClean="0"/>
              <a:t>7</a:t>
            </a:fld>
            <a:endParaRPr lang="en-US"/>
          </a:p>
        </p:txBody>
      </p:sp>
    </p:spTree>
    <p:extLst>
      <p:ext uri="{BB962C8B-B14F-4D97-AF65-F5344CB8AC3E}">
        <p14:creationId xmlns:p14="http://schemas.microsoft.com/office/powerpoint/2010/main" val="1553436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5907</a:t>
            </a:r>
          </a:p>
        </p:txBody>
      </p:sp>
      <p:sp>
        <p:nvSpPr>
          <p:cNvPr id="4" name="Slide Number Placeholder 3"/>
          <p:cNvSpPr>
            <a:spLocks noGrp="1"/>
          </p:cNvSpPr>
          <p:nvPr>
            <p:ph type="sldNum" sz="quarter" idx="10"/>
          </p:nvPr>
        </p:nvSpPr>
        <p:spPr/>
        <p:txBody>
          <a:bodyPr/>
          <a:lstStyle/>
          <a:p>
            <a:fld id="{72FDE53C-7510-4BED-B356-2F69F5BFB603}" type="slidenum">
              <a:rPr lang="en-US" smtClean="0"/>
              <a:t>8</a:t>
            </a:fld>
            <a:endParaRPr lang="en-US"/>
          </a:p>
        </p:txBody>
      </p:sp>
    </p:spTree>
    <p:extLst>
      <p:ext uri="{BB962C8B-B14F-4D97-AF65-F5344CB8AC3E}">
        <p14:creationId xmlns:p14="http://schemas.microsoft.com/office/powerpoint/2010/main" val="1791209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6617</a:t>
            </a:r>
          </a:p>
        </p:txBody>
      </p:sp>
      <p:sp>
        <p:nvSpPr>
          <p:cNvPr id="4" name="Slide Number Placeholder 3"/>
          <p:cNvSpPr>
            <a:spLocks noGrp="1"/>
          </p:cNvSpPr>
          <p:nvPr>
            <p:ph type="sldNum" sz="quarter" idx="10"/>
          </p:nvPr>
        </p:nvSpPr>
        <p:spPr/>
        <p:txBody>
          <a:bodyPr/>
          <a:lstStyle/>
          <a:p>
            <a:fld id="{72FDE53C-7510-4BED-B356-2F69F5BFB603}" type="slidenum">
              <a:rPr lang="en-US" smtClean="0"/>
              <a:t>9</a:t>
            </a:fld>
            <a:endParaRPr lang="en-US"/>
          </a:p>
        </p:txBody>
      </p:sp>
    </p:spTree>
    <p:extLst>
      <p:ext uri="{BB962C8B-B14F-4D97-AF65-F5344CB8AC3E}">
        <p14:creationId xmlns:p14="http://schemas.microsoft.com/office/powerpoint/2010/main" val="116208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2B5FF3-61FC-4D45-B141-5A43B152EC6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537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B5FF3-61FC-4D45-B141-5A43B152EC6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B5FF3-61FC-4D45-B141-5A43B152EC6C}"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B5FF3-61FC-4D45-B141-5A43B152EC6C}"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2B5FF3-61FC-4D45-B141-5A43B152EC6C}" type="datetimeFigureOut">
              <a:rPr lang="en-US" smtClean="0"/>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B5FF3-61FC-4D45-B141-5A43B152EC6C}" type="datetimeFigureOut">
              <a:rPr lang="en-US" smtClean="0"/>
              <a:t>11/18/2022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5FF3-61FC-4D45-B141-5A43B152EC6C}" type="datetimeFigureOut">
              <a:rPr lang="en-US" smtClean="0"/>
              <a:t>11/18/2022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2.m4a"/><Relationship Id="rId7" Type="http://schemas.openxmlformats.org/officeDocument/2006/relationships/image" Target="../media/image15.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notesSlide" Target="../notesSlides/notesSlide12.xml"/><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12.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8.m4a"/><Relationship Id="rId7" Type="http://schemas.openxmlformats.org/officeDocument/2006/relationships/image" Target="../media/image21.pn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19.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0.m4a"/><Relationship Id="rId7" Type="http://schemas.openxmlformats.org/officeDocument/2006/relationships/image" Target="../media/image5.png"/><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1.m4a"/><Relationship Id="rId7" Type="http://schemas.openxmlformats.org/officeDocument/2006/relationships/image" Target="../media/image25.png"/><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2.m4a"/><Relationship Id="rId7" Type="http://schemas.openxmlformats.org/officeDocument/2006/relationships/image" Target="../media/image5.png"/><Relationship Id="rId2" Type="http://schemas.microsoft.com/office/2007/relationships/media" Target="../media/media22.m4a"/><Relationship Id="rId1" Type="http://schemas.openxmlformats.org/officeDocument/2006/relationships/tags" Target="../tags/tag15.xml"/><Relationship Id="rId6" Type="http://schemas.openxmlformats.org/officeDocument/2006/relationships/image" Target="../media/image26.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4.m4a"/><Relationship Id="rId7" Type="http://schemas.openxmlformats.org/officeDocument/2006/relationships/image" Target="../media/image5.png"/><Relationship Id="rId2" Type="http://schemas.microsoft.com/office/2007/relationships/media" Target="../media/media24.m4a"/><Relationship Id="rId1" Type="http://schemas.openxmlformats.org/officeDocument/2006/relationships/tags" Target="../tags/tag17.xml"/><Relationship Id="rId6" Type="http://schemas.openxmlformats.org/officeDocument/2006/relationships/image" Target="../media/image28.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5.m4a"/><Relationship Id="rId7" Type="http://schemas.openxmlformats.org/officeDocument/2006/relationships/image" Target="../media/image29.png"/><Relationship Id="rId2" Type="http://schemas.microsoft.com/office/2007/relationships/media" Target="../media/media25.m4a"/><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notesSlide" Target="../notesSlides/notesSlide25.xml"/><Relationship Id="rId4" Type="http://schemas.openxmlformats.org/officeDocument/2006/relationships/slideLayout" Target="../slideLayouts/slideLayout6.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6.m4a"/><Relationship Id="rId7" Type="http://schemas.openxmlformats.org/officeDocument/2006/relationships/image" Target="../media/image5.png"/><Relationship Id="rId2" Type="http://schemas.microsoft.com/office/2007/relationships/media" Target="../media/media26.m4a"/><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notesSlide" Target="../notesSlides/notesSlide26.xml"/><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7.m4a"/><Relationship Id="rId7" Type="http://schemas.openxmlformats.org/officeDocument/2006/relationships/image" Target="../media/image33.png"/><Relationship Id="rId2" Type="http://schemas.microsoft.com/office/2007/relationships/media" Target="../media/media27.m4a"/><Relationship Id="rId1" Type="http://schemas.openxmlformats.org/officeDocument/2006/relationships/tags" Target="../tags/tag20.xml"/><Relationship Id="rId6" Type="http://schemas.openxmlformats.org/officeDocument/2006/relationships/image" Target="../media/image32.png"/><Relationship Id="rId5" Type="http://schemas.openxmlformats.org/officeDocument/2006/relationships/notesSlide" Target="../notesSlides/notesSlide27.xml"/><Relationship Id="rId4" Type="http://schemas.openxmlformats.org/officeDocument/2006/relationships/slideLayout" Target="../slideLayouts/slideLayout6.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8.m4a"/><Relationship Id="rId7" Type="http://schemas.openxmlformats.org/officeDocument/2006/relationships/image" Target="../media/image5.png"/><Relationship Id="rId2" Type="http://schemas.microsoft.com/office/2007/relationships/media" Target="../media/media28.m4a"/><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9.m4a"/><Relationship Id="rId7" Type="http://schemas.openxmlformats.org/officeDocument/2006/relationships/image" Target="../media/image35.png"/><Relationship Id="rId2" Type="http://schemas.microsoft.com/office/2007/relationships/media" Target="../media/media29.m4a"/><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30.m4a"/><Relationship Id="rId7" Type="http://schemas.openxmlformats.org/officeDocument/2006/relationships/image" Target="../media/image35.png"/><Relationship Id="rId2" Type="http://schemas.microsoft.com/office/2007/relationships/media" Target="../media/media30.m4a"/><Relationship Id="rId1" Type="http://schemas.openxmlformats.org/officeDocument/2006/relationships/tags" Target="../tags/tag23.xml"/><Relationship Id="rId6" Type="http://schemas.openxmlformats.org/officeDocument/2006/relationships/image" Target="../media/image36.png"/><Relationship Id="rId5" Type="http://schemas.openxmlformats.org/officeDocument/2006/relationships/notesSlide" Target="../notesSlides/notesSlide30.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2.m4a"/><Relationship Id="rId7" Type="http://schemas.openxmlformats.org/officeDocument/2006/relationships/image" Target="../media/image39.emf"/><Relationship Id="rId2" Type="http://schemas.microsoft.com/office/2007/relationships/media" Target="../media/media32.m4a"/><Relationship Id="rId1" Type="http://schemas.openxmlformats.org/officeDocument/2006/relationships/tags" Target="../tags/tag24.xml"/><Relationship Id="rId6" Type="http://schemas.openxmlformats.org/officeDocument/2006/relationships/image" Target="../media/image38.emf"/><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4.png"/><Relationship Id="rId2" Type="http://schemas.microsoft.com/office/2007/relationships/media" Target="../media/media33.m4a"/><Relationship Id="rId1" Type="http://schemas.openxmlformats.org/officeDocument/2006/relationships/tags" Target="../tags/tag25.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8.m4a"/><Relationship Id="rId1" Type="http://schemas.microsoft.com/office/2007/relationships/media" Target="../media/media38.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hyperlink" Target="https://ddot-urban-forestry-dcgis.hub.arcgis.com/pages/tree-preservation" TargetMode="External"/><Relationship Id="rId3" Type="http://schemas.openxmlformats.org/officeDocument/2006/relationships/slideLayout" Target="../slideLayouts/slideLayout6.xml"/><Relationship Id="rId7" Type="http://schemas.openxmlformats.org/officeDocument/2006/relationships/hyperlink" Target="https://doee.dc.gov/node/619312"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websoilsurvey.sc.egov.usda.gov/App/HomePage.htm" TargetMode="External"/><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hyperlink" Target="https://opendata.dc.gov/datasets/arborist-zones?geometry=-77.063%2CNaN%2C-76.503%2CNaN" TargetMode="External"/><Relationship Id="rId4" Type="http://schemas.openxmlformats.org/officeDocument/2006/relationships/notesSlide" Target="../notesSlides/notesSlide38.xml"/><Relationship Id="rId9" Type="http://schemas.openxmlformats.org/officeDocument/2006/relationships/hyperlink" Target="https://propertyquest.dc.gov/"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7.m4a"/><Relationship Id="rId7" Type="http://schemas.openxmlformats.org/officeDocument/2006/relationships/image" Target="../media/image8.emf"/><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0.em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outdoor, grass, ground&#10;&#10;Description automatically generated">
            <a:extLst>
              <a:ext uri="{FF2B5EF4-FFF2-40B4-BE49-F238E27FC236}">
                <a16:creationId xmlns:a16="http://schemas.microsoft.com/office/drawing/2014/main" id="{C340512B-2EC0-4775-8107-A811A62EB024}"/>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ctrTitle"/>
          </p:nvPr>
        </p:nvSpPr>
        <p:spPr/>
        <p:txBody>
          <a:bodyPr>
            <a:noAutofit/>
          </a:bodyPr>
          <a:lstStyle/>
          <a:p>
            <a:r>
              <a:rPr lang="en-US" sz="4000" b="1" dirty="0">
                <a:solidFill>
                  <a:schemeClr val="accent1"/>
                </a:solidFill>
              </a:rPr>
              <a:t>Best Practices for Plan Submissions</a:t>
            </a:r>
          </a:p>
        </p:txBody>
      </p:sp>
      <p:sp>
        <p:nvSpPr>
          <p:cNvPr id="5" name="Subtitle 4"/>
          <p:cNvSpPr>
            <a:spLocks noGrp="1"/>
          </p:cNvSpPr>
          <p:nvPr>
            <p:ph type="subTitle" idx="1"/>
          </p:nvPr>
        </p:nvSpPr>
        <p:spPr>
          <a:xfrm>
            <a:off x="1371600" y="3352800"/>
            <a:ext cx="6400800" cy="1752600"/>
          </a:xfrm>
        </p:spPr>
        <p:txBody>
          <a:bodyPr>
            <a:normAutofit/>
          </a:bodyPr>
          <a:lstStyle/>
          <a:p>
            <a:r>
              <a:rPr lang="en-US" sz="2000" dirty="0">
                <a:solidFill>
                  <a:schemeClr val="tx1">
                    <a:lumMod val="90000"/>
                    <a:lumOff val="10000"/>
                  </a:schemeClr>
                </a:solidFill>
                <a:latin typeface="Trebuchet MS" panose="020B0603020202020204" pitchFamily="34" charset="0"/>
              </a:rPr>
              <a:t>Erosion and Sediment Control (ESC) for minor projects</a:t>
            </a:r>
          </a:p>
        </p:txBody>
      </p:sp>
      <p:cxnSp>
        <p:nvCxnSpPr>
          <p:cNvPr id="7" name="Straight Connector 6"/>
          <p:cNvCxnSpPr>
            <a:cxnSpLocks/>
          </p:cNvCxnSpPr>
          <p:nvPr/>
        </p:nvCxnSpPr>
        <p:spPr>
          <a:xfrm>
            <a:off x="1524000" y="3733800"/>
            <a:ext cx="6096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1010" y="6202680"/>
            <a:ext cx="101422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4"/>
          <p:cNvSpPr txBox="1">
            <a:spLocks/>
          </p:cNvSpPr>
          <p:nvPr/>
        </p:nvSpPr>
        <p:spPr>
          <a:xfrm>
            <a:off x="-464820" y="6172200"/>
            <a:ext cx="1014222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a:solidFill>
                  <a:schemeClr val="bg1"/>
                </a:solidFill>
              </a:rPr>
              <a:t>TAG THIS PRESENTATION @DOEE_DC</a:t>
            </a:r>
          </a:p>
        </p:txBody>
      </p:sp>
      <p:grpSp>
        <p:nvGrpSpPr>
          <p:cNvPr id="3" name="Group 2"/>
          <p:cNvGrpSpPr/>
          <p:nvPr/>
        </p:nvGrpSpPr>
        <p:grpSpPr>
          <a:xfrm>
            <a:off x="1602734" y="5257800"/>
            <a:ext cx="6363794" cy="749071"/>
            <a:chOff x="1602734" y="5257800"/>
            <a:chExt cx="6363794" cy="749071"/>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2734" y="5257800"/>
              <a:ext cx="2567170" cy="74907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471" y="5257800"/>
              <a:ext cx="3741057" cy="726766"/>
            </a:xfrm>
            <a:prstGeom prst="rect">
              <a:avLst/>
            </a:prstGeom>
          </p:spPr>
        </p:pic>
      </p:grpSp>
      <p:pic>
        <p:nvPicPr>
          <p:cNvPr id="9" name="Audio 8">
            <a:hlinkClick r:id="" action="ppaction://media"/>
            <a:extLst>
              <a:ext uri="{FF2B5EF4-FFF2-40B4-BE49-F238E27FC236}">
                <a16:creationId xmlns:a16="http://schemas.microsoft.com/office/drawing/2014/main" id="{30919A53-5D95-B20B-8AAF-6787125EEE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4732045"/>
      </p:ext>
    </p:extLst>
  </p:cSld>
  <p:clrMapOvr>
    <a:masterClrMapping/>
  </p:clrMapOvr>
  <mc:AlternateContent xmlns:mc="http://schemas.openxmlformats.org/markup-compatibility/2006" xmlns:p14="http://schemas.microsoft.com/office/powerpoint/2010/main">
    <mc:Choice Requires="p14">
      <p:transition spd="slow" p14:dur="2000" advTm="35765"/>
    </mc:Choice>
    <mc:Fallback xmlns="">
      <p:transition spd="slow" advTm="3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AABB0-A279-4398-9B30-C68878F6A3E2}"/>
              </a:ext>
            </a:extLst>
          </p:cNvPr>
          <p:cNvPicPr>
            <a:picLocks noChangeAspect="1"/>
          </p:cNvPicPr>
          <p:nvPr/>
        </p:nvPicPr>
        <p:blipFill>
          <a:blip r:embed="rId6"/>
          <a:stretch>
            <a:fillRect/>
          </a:stretch>
        </p:blipFill>
        <p:spPr>
          <a:xfrm>
            <a:off x="1637220" y="758034"/>
            <a:ext cx="5220780" cy="6099965"/>
          </a:xfrm>
          <a:prstGeom prst="rect">
            <a:avLst/>
          </a:prstGeom>
        </p:spPr>
      </p:pic>
      <p:cxnSp>
        <p:nvCxnSpPr>
          <p:cNvPr id="12" name="Straight Connector 11">
            <a:extLst>
              <a:ext uri="{FF2B5EF4-FFF2-40B4-BE49-F238E27FC236}">
                <a16:creationId xmlns:a16="http://schemas.microsoft.com/office/drawing/2014/main" id="{1E4382EC-B24D-452E-8D76-4F5DB7A214DF}"/>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188C802-8491-48D0-8177-0E11690E1B53}"/>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ea typeface="+mj-lt"/>
                <a:cs typeface="+mj-lt"/>
              </a:rPr>
              <a:t>Basic Plan Components</a:t>
            </a:r>
            <a:r>
              <a:rPr lang="en-US" sz="3200" kern="0" spc="-150">
                <a:solidFill>
                  <a:schemeClr val="tx1">
                    <a:lumMod val="75000"/>
                    <a:lumOff val="25000"/>
                  </a:schemeClr>
                </a:solidFill>
              </a:rPr>
              <a:t> – Example</a:t>
            </a:r>
            <a:endParaRPr lang="en-US">
              <a:solidFill>
                <a:schemeClr val="tx1">
                  <a:lumMod val="75000"/>
                  <a:lumOff val="25000"/>
                </a:schemeClr>
              </a:solidFill>
            </a:endParaRPr>
          </a:p>
        </p:txBody>
      </p:sp>
      <p:grpSp>
        <p:nvGrpSpPr>
          <p:cNvPr id="4" name="Group 3">
            <a:extLst>
              <a:ext uri="{FF2B5EF4-FFF2-40B4-BE49-F238E27FC236}">
                <a16:creationId xmlns:a16="http://schemas.microsoft.com/office/drawing/2014/main" id="{35BAB412-A3DC-4FCD-88EC-73641C69DAB8}"/>
              </a:ext>
            </a:extLst>
          </p:cNvPr>
          <p:cNvGrpSpPr/>
          <p:nvPr/>
        </p:nvGrpSpPr>
        <p:grpSpPr>
          <a:xfrm>
            <a:off x="2603525" y="894568"/>
            <a:ext cx="1569619" cy="646331"/>
            <a:chOff x="2603525" y="894568"/>
            <a:chExt cx="1569619" cy="646331"/>
          </a:xfrm>
        </p:grpSpPr>
        <p:sp>
          <p:nvSpPr>
            <p:cNvPr id="10" name="TextBox 9">
              <a:extLst>
                <a:ext uri="{FF2B5EF4-FFF2-40B4-BE49-F238E27FC236}">
                  <a16:creationId xmlns:a16="http://schemas.microsoft.com/office/drawing/2014/main" id="{D4696F68-5DE3-4056-9B09-3A666793D2E4}"/>
                </a:ext>
              </a:extLst>
            </p:cNvPr>
            <p:cNvSpPr txBox="1"/>
            <p:nvPr/>
          </p:nvSpPr>
          <p:spPr>
            <a:xfrm>
              <a:off x="2603525" y="894568"/>
              <a:ext cx="801043" cy="646331"/>
            </a:xfrm>
            <a:prstGeom prst="rect">
              <a:avLst/>
            </a:prstGeom>
            <a:solidFill>
              <a:srgbClr val="FFFFFF">
                <a:alpha val="72157"/>
              </a:srgbClr>
            </a:solidFill>
            <a:ln w="28575">
              <a:solidFill>
                <a:schemeClr val="accent1"/>
              </a:solidFill>
            </a:ln>
          </p:spPr>
          <p:txBody>
            <a:bodyPr wrap="square" rtlCol="0">
              <a:spAutoFit/>
            </a:bodyPr>
            <a:lstStyle/>
            <a:p>
              <a:r>
                <a:rPr lang="en-US"/>
                <a:t>North arrow</a:t>
              </a:r>
            </a:p>
          </p:txBody>
        </p:sp>
        <p:cxnSp>
          <p:nvCxnSpPr>
            <p:cNvPr id="21" name="Straight Arrow Connector 20">
              <a:extLst>
                <a:ext uri="{FF2B5EF4-FFF2-40B4-BE49-F238E27FC236}">
                  <a16:creationId xmlns:a16="http://schemas.microsoft.com/office/drawing/2014/main" id="{7709A1A2-0470-4D09-9039-88F360192921}"/>
                </a:ext>
              </a:extLst>
            </p:cNvPr>
            <p:cNvCxnSpPr>
              <a:cxnSpLocks/>
              <a:stCxn id="10" idx="3"/>
            </p:cNvCxnSpPr>
            <p:nvPr/>
          </p:nvCxnSpPr>
          <p:spPr>
            <a:xfrm flipV="1">
              <a:off x="3404568" y="1177192"/>
              <a:ext cx="768576" cy="405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D1D62DCA-C0D9-48D4-BFE2-E2A7DC7018C0}"/>
              </a:ext>
            </a:extLst>
          </p:cNvPr>
          <p:cNvGrpSpPr/>
          <p:nvPr/>
        </p:nvGrpSpPr>
        <p:grpSpPr>
          <a:xfrm>
            <a:off x="4401939" y="1177192"/>
            <a:ext cx="1616848" cy="748272"/>
            <a:chOff x="4401939" y="1177192"/>
            <a:chExt cx="1616848" cy="748272"/>
          </a:xfrm>
        </p:grpSpPr>
        <p:cxnSp>
          <p:nvCxnSpPr>
            <p:cNvPr id="28" name="Straight Arrow Connector 27">
              <a:extLst>
                <a:ext uri="{FF2B5EF4-FFF2-40B4-BE49-F238E27FC236}">
                  <a16:creationId xmlns:a16="http://schemas.microsoft.com/office/drawing/2014/main" id="{F4609B2D-6F3A-4FF9-8C22-8E8844F453DE}"/>
                </a:ext>
              </a:extLst>
            </p:cNvPr>
            <p:cNvCxnSpPr>
              <a:cxnSpLocks/>
              <a:stCxn id="44" idx="0"/>
            </p:cNvCxnSpPr>
            <p:nvPr/>
          </p:nvCxnSpPr>
          <p:spPr>
            <a:xfrm flipV="1">
              <a:off x="5210363" y="1177192"/>
              <a:ext cx="47437" cy="3789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90711A-7AE4-4681-A521-E08DF4D12801}"/>
                </a:ext>
              </a:extLst>
            </p:cNvPr>
            <p:cNvSpPr txBox="1"/>
            <p:nvPr/>
          </p:nvSpPr>
          <p:spPr>
            <a:xfrm>
              <a:off x="4401939" y="1556132"/>
              <a:ext cx="1616848" cy="369332"/>
            </a:xfrm>
            <a:prstGeom prst="rect">
              <a:avLst/>
            </a:prstGeom>
            <a:solidFill>
              <a:srgbClr val="FFFFFF">
                <a:alpha val="72157"/>
              </a:srgbClr>
            </a:solidFill>
            <a:ln w="28575">
              <a:solidFill>
                <a:schemeClr val="accent1"/>
              </a:solidFill>
            </a:ln>
          </p:spPr>
          <p:txBody>
            <a:bodyPr wrap="square" rtlCol="0">
              <a:spAutoFit/>
            </a:bodyPr>
            <a:lstStyle/>
            <a:p>
              <a:r>
                <a:rPr lang="en-US"/>
                <a:t>Street labels</a:t>
              </a:r>
            </a:p>
          </p:txBody>
        </p:sp>
      </p:grpSp>
      <p:pic>
        <p:nvPicPr>
          <p:cNvPr id="27" name="Picture 26">
            <a:extLst>
              <a:ext uri="{FF2B5EF4-FFF2-40B4-BE49-F238E27FC236}">
                <a16:creationId xmlns:a16="http://schemas.microsoft.com/office/drawing/2014/main" id="{064D488A-0C53-423B-83A1-C4B2213115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9" name="TextBox 28">
            <a:extLst>
              <a:ext uri="{FF2B5EF4-FFF2-40B4-BE49-F238E27FC236}">
                <a16:creationId xmlns:a16="http://schemas.microsoft.com/office/drawing/2014/main" id="{5A908E4D-30F2-4E1F-AAF2-D0A1D8BC5F23}"/>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31">
            <a:extLst>
              <a:ext uri="{FF2B5EF4-FFF2-40B4-BE49-F238E27FC236}">
                <a16:creationId xmlns:a16="http://schemas.microsoft.com/office/drawing/2014/main" id="{0569F4DE-CE12-413F-AAE2-7A37D4FAD82E}"/>
              </a:ext>
            </a:extLst>
          </p:cNvPr>
          <p:cNvSpPr/>
          <p:nvPr/>
        </p:nvSpPr>
        <p:spPr>
          <a:xfrm>
            <a:off x="6350730" y="1582882"/>
            <a:ext cx="446567" cy="207471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A1EF06A-91E7-43BB-904D-BD9759B080D6}"/>
              </a:ext>
            </a:extLst>
          </p:cNvPr>
          <p:cNvSpPr/>
          <p:nvPr/>
        </p:nvSpPr>
        <p:spPr>
          <a:xfrm>
            <a:off x="6317600" y="4100382"/>
            <a:ext cx="446567" cy="1386017"/>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A5DAA42-970B-4BEE-9629-BF6A082830A9}"/>
              </a:ext>
            </a:extLst>
          </p:cNvPr>
          <p:cNvSpPr/>
          <p:nvPr/>
        </p:nvSpPr>
        <p:spPr>
          <a:xfrm>
            <a:off x="6251500" y="5535013"/>
            <a:ext cx="512667" cy="436594"/>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FD5F285-63DF-4889-83FA-BAF9FB1ED155}"/>
              </a:ext>
            </a:extLst>
          </p:cNvPr>
          <p:cNvGrpSpPr/>
          <p:nvPr/>
        </p:nvGrpSpPr>
        <p:grpSpPr>
          <a:xfrm>
            <a:off x="557267" y="2590800"/>
            <a:ext cx="2185933" cy="3457755"/>
            <a:chOff x="557267" y="2590800"/>
            <a:chExt cx="2185933" cy="3457755"/>
          </a:xfrm>
        </p:grpSpPr>
        <p:sp>
          <p:nvSpPr>
            <p:cNvPr id="73" name="TextBox 72">
              <a:extLst>
                <a:ext uri="{FF2B5EF4-FFF2-40B4-BE49-F238E27FC236}">
                  <a16:creationId xmlns:a16="http://schemas.microsoft.com/office/drawing/2014/main" id="{50B2D89C-7699-4A9B-BB18-3D21A3C5F89E}"/>
                </a:ext>
              </a:extLst>
            </p:cNvPr>
            <p:cNvSpPr txBox="1"/>
            <p:nvPr/>
          </p:nvSpPr>
          <p:spPr>
            <a:xfrm>
              <a:off x="557267" y="4456359"/>
              <a:ext cx="2046258" cy="646331"/>
            </a:xfrm>
            <a:prstGeom prst="rect">
              <a:avLst/>
            </a:prstGeom>
            <a:solidFill>
              <a:srgbClr val="FFFFFF">
                <a:alpha val="72157"/>
              </a:srgbClr>
            </a:solidFill>
            <a:ln w="28575">
              <a:solidFill>
                <a:schemeClr val="accent1"/>
              </a:solidFill>
            </a:ln>
          </p:spPr>
          <p:txBody>
            <a:bodyPr wrap="square" rtlCol="0">
              <a:spAutoFit/>
            </a:bodyPr>
            <a:lstStyle/>
            <a:p>
              <a:r>
                <a:rPr lang="en-US"/>
                <a:t>Symbols in legend match plans</a:t>
              </a:r>
            </a:p>
          </p:txBody>
        </p:sp>
        <p:cxnSp>
          <p:nvCxnSpPr>
            <p:cNvPr id="74" name="Straight Arrow Connector 73">
              <a:extLst>
                <a:ext uri="{FF2B5EF4-FFF2-40B4-BE49-F238E27FC236}">
                  <a16:creationId xmlns:a16="http://schemas.microsoft.com/office/drawing/2014/main" id="{D3E1EBF5-BCB5-4BE4-8AF3-2A90AF3C8D94}"/>
                </a:ext>
              </a:extLst>
            </p:cNvPr>
            <p:cNvCxnSpPr>
              <a:cxnSpLocks/>
              <a:stCxn id="73" idx="2"/>
            </p:cNvCxnSpPr>
            <p:nvPr/>
          </p:nvCxnSpPr>
          <p:spPr>
            <a:xfrm>
              <a:off x="1580396" y="5102690"/>
              <a:ext cx="937027" cy="9458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DE23455-BB3F-4F94-8B92-59523E33559C}"/>
                </a:ext>
              </a:extLst>
            </p:cNvPr>
            <p:cNvCxnSpPr>
              <a:cxnSpLocks/>
              <a:stCxn id="73" idx="0"/>
            </p:cNvCxnSpPr>
            <p:nvPr/>
          </p:nvCxnSpPr>
          <p:spPr>
            <a:xfrm flipV="1">
              <a:off x="1580396" y="2590800"/>
              <a:ext cx="1162804" cy="18655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84C81F7-3C6F-485B-9A87-6EEBBC0B9A55}"/>
              </a:ext>
            </a:extLst>
          </p:cNvPr>
          <p:cNvGrpSpPr/>
          <p:nvPr/>
        </p:nvGrpSpPr>
        <p:grpSpPr>
          <a:xfrm>
            <a:off x="3805823" y="4577405"/>
            <a:ext cx="1076618" cy="1823395"/>
            <a:chOff x="3805823" y="4577405"/>
            <a:chExt cx="1076618" cy="1823395"/>
          </a:xfrm>
        </p:grpSpPr>
        <p:sp>
          <p:nvSpPr>
            <p:cNvPr id="31" name="TextBox 30">
              <a:extLst>
                <a:ext uri="{FF2B5EF4-FFF2-40B4-BE49-F238E27FC236}">
                  <a16:creationId xmlns:a16="http://schemas.microsoft.com/office/drawing/2014/main" id="{5748D76F-99F9-4DAD-AED5-E6CF11CEEDC8}"/>
                </a:ext>
              </a:extLst>
            </p:cNvPr>
            <p:cNvSpPr txBox="1"/>
            <p:nvPr/>
          </p:nvSpPr>
          <p:spPr>
            <a:xfrm>
              <a:off x="3805823" y="4758639"/>
              <a:ext cx="1076618" cy="646331"/>
            </a:xfrm>
            <a:prstGeom prst="rect">
              <a:avLst/>
            </a:prstGeom>
            <a:solidFill>
              <a:srgbClr val="FFFFFF">
                <a:alpha val="72157"/>
              </a:srgbClr>
            </a:solidFill>
            <a:ln w="28575">
              <a:solidFill>
                <a:schemeClr val="accent1"/>
              </a:solidFill>
            </a:ln>
          </p:spPr>
          <p:txBody>
            <a:bodyPr wrap="square" rtlCol="0">
              <a:spAutoFit/>
            </a:bodyPr>
            <a:lstStyle/>
            <a:p>
              <a:r>
                <a:rPr lang="en-US"/>
                <a:t>Property lines</a:t>
              </a:r>
            </a:p>
          </p:txBody>
        </p:sp>
        <p:cxnSp>
          <p:nvCxnSpPr>
            <p:cNvPr id="37" name="Straight Arrow Connector 36">
              <a:extLst>
                <a:ext uri="{FF2B5EF4-FFF2-40B4-BE49-F238E27FC236}">
                  <a16:creationId xmlns:a16="http://schemas.microsoft.com/office/drawing/2014/main" id="{EBBF0DFA-4F37-4913-BB04-20734F7DDA07}"/>
                </a:ext>
              </a:extLst>
            </p:cNvPr>
            <p:cNvCxnSpPr>
              <a:cxnSpLocks/>
              <a:stCxn id="31" idx="0"/>
            </p:cNvCxnSpPr>
            <p:nvPr/>
          </p:nvCxnSpPr>
          <p:spPr>
            <a:xfrm flipH="1" flipV="1">
              <a:off x="4124391" y="4577405"/>
              <a:ext cx="219741" cy="1812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747D2FB-70F6-4018-B099-F3352DD04A44}"/>
                </a:ext>
              </a:extLst>
            </p:cNvPr>
            <p:cNvCxnSpPr>
              <a:cxnSpLocks/>
              <a:stCxn id="31" idx="2"/>
            </p:cNvCxnSpPr>
            <p:nvPr/>
          </p:nvCxnSpPr>
          <p:spPr>
            <a:xfrm flipH="1">
              <a:off x="4077066" y="5404970"/>
              <a:ext cx="267066" cy="9958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B32C2E88-9E80-45C4-870C-2DBA331AD6C4}"/>
              </a:ext>
            </a:extLst>
          </p:cNvPr>
          <p:cNvGrpSpPr/>
          <p:nvPr/>
        </p:nvGrpSpPr>
        <p:grpSpPr>
          <a:xfrm>
            <a:off x="6764167" y="4888682"/>
            <a:ext cx="1964935" cy="862695"/>
            <a:chOff x="6764167" y="4888682"/>
            <a:chExt cx="1964935" cy="862695"/>
          </a:xfrm>
        </p:grpSpPr>
        <p:sp>
          <p:nvSpPr>
            <p:cNvPr id="38" name="TextBox 37">
              <a:extLst>
                <a:ext uri="{FF2B5EF4-FFF2-40B4-BE49-F238E27FC236}">
                  <a16:creationId xmlns:a16="http://schemas.microsoft.com/office/drawing/2014/main" id="{ACBA0799-6552-4015-8BD2-557A71C2D88E}"/>
                </a:ext>
              </a:extLst>
            </p:cNvPr>
            <p:cNvSpPr txBox="1"/>
            <p:nvPr/>
          </p:nvSpPr>
          <p:spPr>
            <a:xfrm>
              <a:off x="7357502" y="4888682"/>
              <a:ext cx="1371600" cy="646331"/>
            </a:xfrm>
            <a:prstGeom prst="rect">
              <a:avLst/>
            </a:prstGeom>
            <a:solidFill>
              <a:srgbClr val="FFFFFF">
                <a:alpha val="72157"/>
              </a:srgbClr>
            </a:solidFill>
            <a:ln w="28575">
              <a:solidFill>
                <a:schemeClr val="accent1"/>
              </a:solidFill>
            </a:ln>
          </p:spPr>
          <p:txBody>
            <a:bodyPr wrap="square" rtlCol="0">
              <a:spAutoFit/>
            </a:bodyPr>
            <a:lstStyle/>
            <a:p>
              <a:r>
                <a:rPr lang="en-US"/>
                <a:t>Signature and Stamp</a:t>
              </a:r>
            </a:p>
          </p:txBody>
        </p:sp>
        <p:cxnSp>
          <p:nvCxnSpPr>
            <p:cNvPr id="39" name="Straight Arrow Connector 38">
              <a:extLst>
                <a:ext uri="{FF2B5EF4-FFF2-40B4-BE49-F238E27FC236}">
                  <a16:creationId xmlns:a16="http://schemas.microsoft.com/office/drawing/2014/main" id="{E8FA8B33-0D06-4286-A8CA-453FB35AA5EA}"/>
                </a:ext>
              </a:extLst>
            </p:cNvPr>
            <p:cNvCxnSpPr>
              <a:cxnSpLocks/>
              <a:stCxn id="38" idx="1"/>
            </p:cNvCxnSpPr>
            <p:nvPr/>
          </p:nvCxnSpPr>
          <p:spPr>
            <a:xfrm flipH="1">
              <a:off x="6764167" y="5211848"/>
              <a:ext cx="593335" cy="5395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30819A1-1503-4F0E-9F2F-061A679047EE}"/>
              </a:ext>
            </a:extLst>
          </p:cNvPr>
          <p:cNvGrpSpPr/>
          <p:nvPr/>
        </p:nvGrpSpPr>
        <p:grpSpPr>
          <a:xfrm>
            <a:off x="6764167" y="3657600"/>
            <a:ext cx="1821986" cy="661100"/>
            <a:chOff x="6764167" y="3657600"/>
            <a:chExt cx="1821986" cy="661100"/>
          </a:xfrm>
        </p:grpSpPr>
        <p:sp>
          <p:nvSpPr>
            <p:cNvPr id="36" name="TextBox 35">
              <a:extLst>
                <a:ext uri="{FF2B5EF4-FFF2-40B4-BE49-F238E27FC236}">
                  <a16:creationId xmlns:a16="http://schemas.microsoft.com/office/drawing/2014/main" id="{79687F42-2199-439A-B0F5-FBD88D44B939}"/>
                </a:ext>
              </a:extLst>
            </p:cNvPr>
            <p:cNvSpPr txBox="1"/>
            <p:nvPr/>
          </p:nvSpPr>
          <p:spPr>
            <a:xfrm>
              <a:off x="7039570" y="3657600"/>
              <a:ext cx="1546583" cy="646331"/>
            </a:xfrm>
            <a:prstGeom prst="rect">
              <a:avLst/>
            </a:prstGeom>
            <a:solidFill>
              <a:srgbClr val="FFFFFF">
                <a:alpha val="72157"/>
              </a:srgbClr>
            </a:solidFill>
            <a:ln w="28575">
              <a:solidFill>
                <a:schemeClr val="accent1"/>
              </a:solidFill>
            </a:ln>
          </p:spPr>
          <p:txBody>
            <a:bodyPr wrap="square" rtlCol="0">
              <a:spAutoFit/>
            </a:bodyPr>
            <a:lstStyle/>
            <a:p>
              <a:r>
                <a:rPr lang="en-US"/>
                <a:t>Address, lot and square</a:t>
              </a:r>
            </a:p>
          </p:txBody>
        </p:sp>
        <p:cxnSp>
          <p:nvCxnSpPr>
            <p:cNvPr id="40" name="Straight Arrow Connector 39">
              <a:extLst>
                <a:ext uri="{FF2B5EF4-FFF2-40B4-BE49-F238E27FC236}">
                  <a16:creationId xmlns:a16="http://schemas.microsoft.com/office/drawing/2014/main" id="{F5E34D56-608B-4024-9C33-6BE60D43581F}"/>
                </a:ext>
              </a:extLst>
            </p:cNvPr>
            <p:cNvCxnSpPr>
              <a:cxnSpLocks/>
              <a:stCxn id="36" idx="1"/>
            </p:cNvCxnSpPr>
            <p:nvPr/>
          </p:nvCxnSpPr>
          <p:spPr>
            <a:xfrm flipH="1">
              <a:off x="6764167" y="3980766"/>
              <a:ext cx="275403" cy="3379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9D0B46FC-2787-4970-9D1A-4A5B5B477C7A}"/>
              </a:ext>
            </a:extLst>
          </p:cNvPr>
          <p:cNvSpPr/>
          <p:nvPr/>
        </p:nvSpPr>
        <p:spPr>
          <a:xfrm>
            <a:off x="6254652" y="6670967"/>
            <a:ext cx="512667" cy="103786"/>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D4874D8-03CC-45BD-A7DD-DB4348FEC6B8}"/>
              </a:ext>
            </a:extLst>
          </p:cNvPr>
          <p:cNvSpPr/>
          <p:nvPr/>
        </p:nvSpPr>
        <p:spPr>
          <a:xfrm>
            <a:off x="5124713" y="3606957"/>
            <a:ext cx="361687" cy="326427"/>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FA5DD4E-546D-45ED-A420-FC149C2106D7}"/>
              </a:ext>
            </a:extLst>
          </p:cNvPr>
          <p:cNvSpPr/>
          <p:nvPr/>
        </p:nvSpPr>
        <p:spPr>
          <a:xfrm>
            <a:off x="3216080" y="3527693"/>
            <a:ext cx="361687" cy="326427"/>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E66F3B5-FCA6-4236-B772-860B7C149711}"/>
              </a:ext>
            </a:extLst>
          </p:cNvPr>
          <p:cNvSpPr/>
          <p:nvPr/>
        </p:nvSpPr>
        <p:spPr>
          <a:xfrm>
            <a:off x="4719491" y="6456970"/>
            <a:ext cx="1076618" cy="401030"/>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89258B9-B006-448A-B051-D8C95B558AA1}"/>
              </a:ext>
            </a:extLst>
          </p:cNvPr>
          <p:cNvGrpSpPr/>
          <p:nvPr/>
        </p:nvGrpSpPr>
        <p:grpSpPr>
          <a:xfrm>
            <a:off x="5180309" y="4604692"/>
            <a:ext cx="990532" cy="1001323"/>
            <a:chOff x="5180309" y="4604692"/>
            <a:chExt cx="990532" cy="1001323"/>
          </a:xfrm>
        </p:grpSpPr>
        <p:sp>
          <p:nvSpPr>
            <p:cNvPr id="51" name="TextBox 50">
              <a:extLst>
                <a:ext uri="{FF2B5EF4-FFF2-40B4-BE49-F238E27FC236}">
                  <a16:creationId xmlns:a16="http://schemas.microsoft.com/office/drawing/2014/main" id="{CEB692A1-C687-4750-B405-1AD20F75E1B2}"/>
                </a:ext>
              </a:extLst>
            </p:cNvPr>
            <p:cNvSpPr txBox="1"/>
            <p:nvPr/>
          </p:nvSpPr>
          <p:spPr>
            <a:xfrm>
              <a:off x="5180309" y="4604692"/>
              <a:ext cx="990532" cy="646331"/>
            </a:xfrm>
            <a:prstGeom prst="rect">
              <a:avLst/>
            </a:prstGeom>
            <a:solidFill>
              <a:srgbClr val="FFFFFF">
                <a:alpha val="72157"/>
              </a:srgbClr>
            </a:solidFill>
            <a:ln w="28575">
              <a:solidFill>
                <a:schemeClr val="accent1"/>
              </a:solidFill>
            </a:ln>
          </p:spPr>
          <p:txBody>
            <a:bodyPr wrap="square" rtlCol="0">
              <a:spAutoFit/>
            </a:bodyPr>
            <a:lstStyle/>
            <a:p>
              <a:r>
                <a:rPr lang="en-US"/>
                <a:t>Graphic scale</a:t>
              </a:r>
            </a:p>
          </p:txBody>
        </p:sp>
        <p:cxnSp>
          <p:nvCxnSpPr>
            <p:cNvPr id="52" name="Straight Arrow Connector 51">
              <a:extLst>
                <a:ext uri="{FF2B5EF4-FFF2-40B4-BE49-F238E27FC236}">
                  <a16:creationId xmlns:a16="http://schemas.microsoft.com/office/drawing/2014/main" id="{C97B59F6-602E-449F-B3C4-DF054E3212D3}"/>
                </a:ext>
              </a:extLst>
            </p:cNvPr>
            <p:cNvCxnSpPr>
              <a:cxnSpLocks/>
              <a:stCxn id="51" idx="2"/>
            </p:cNvCxnSpPr>
            <p:nvPr/>
          </p:nvCxnSpPr>
          <p:spPr>
            <a:xfrm>
              <a:off x="5675575" y="5251023"/>
              <a:ext cx="0" cy="3549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7EC4E9FF-CB8E-4C50-9AFB-7EE3A451E2C1}"/>
              </a:ext>
            </a:extLst>
          </p:cNvPr>
          <p:cNvSpPr/>
          <p:nvPr/>
        </p:nvSpPr>
        <p:spPr>
          <a:xfrm>
            <a:off x="2603525" y="3654446"/>
            <a:ext cx="275452" cy="23144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F3E9C17-C2DE-48F4-8E10-B2EA9D8A187F}"/>
              </a:ext>
            </a:extLst>
          </p:cNvPr>
          <p:cNvSpPr/>
          <p:nvPr/>
        </p:nvSpPr>
        <p:spPr>
          <a:xfrm>
            <a:off x="6044575" y="3685755"/>
            <a:ext cx="275452" cy="23144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DEB03DB-74B4-458C-A69E-743343EC027C}"/>
              </a:ext>
            </a:extLst>
          </p:cNvPr>
          <p:cNvSpPr/>
          <p:nvPr/>
        </p:nvSpPr>
        <p:spPr>
          <a:xfrm>
            <a:off x="4173144" y="3654446"/>
            <a:ext cx="644232" cy="262756"/>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72DD6AC-53CB-4EB3-8CCC-0FD337070EF2}"/>
              </a:ext>
            </a:extLst>
          </p:cNvPr>
          <p:cNvSpPr/>
          <p:nvPr/>
        </p:nvSpPr>
        <p:spPr>
          <a:xfrm>
            <a:off x="3332426" y="5405659"/>
            <a:ext cx="135532"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27A0945-BDD8-4E2D-964B-723AC90BCA68}"/>
              </a:ext>
            </a:extLst>
          </p:cNvPr>
          <p:cNvSpPr/>
          <p:nvPr/>
        </p:nvSpPr>
        <p:spPr>
          <a:xfrm>
            <a:off x="5237790" y="5389471"/>
            <a:ext cx="135532"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F090D213-7F48-1195-63FF-66F89CFD999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775416817"/>
      </p:ext>
    </p:extLst>
  </p:cSld>
  <p:clrMapOvr>
    <a:masterClrMapping/>
  </p:clrMapOvr>
  <mc:AlternateContent xmlns:mc="http://schemas.openxmlformats.org/markup-compatibility/2006" xmlns:p14="http://schemas.microsoft.com/office/powerpoint/2010/main">
    <mc:Choice Requires="p14">
      <p:transition spd="slow" p14:dur="2000" advTm="61793"/>
    </mc:Choice>
    <mc:Fallback xmlns="">
      <p:transition spd="slow" advTm="6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29FD42-D2E4-4112-8BD0-FF99C539182A}"/>
              </a:ext>
            </a:extLst>
          </p:cNvPr>
          <p:cNvPicPr>
            <a:picLocks noChangeAspect="1"/>
          </p:cNvPicPr>
          <p:nvPr/>
        </p:nvPicPr>
        <p:blipFill>
          <a:blip r:embed="rId6"/>
          <a:stretch>
            <a:fillRect/>
          </a:stretch>
        </p:blipFill>
        <p:spPr>
          <a:xfrm>
            <a:off x="0" y="779091"/>
            <a:ext cx="8245535" cy="5947925"/>
          </a:xfrm>
          <a:prstGeom prst="rect">
            <a:avLst/>
          </a:prstGeom>
        </p:spPr>
      </p:pic>
      <p:cxnSp>
        <p:nvCxnSpPr>
          <p:cNvPr id="12" name="Straight Connector 11">
            <a:extLst>
              <a:ext uri="{FF2B5EF4-FFF2-40B4-BE49-F238E27FC236}">
                <a16:creationId xmlns:a16="http://schemas.microsoft.com/office/drawing/2014/main" id="{1E4382EC-B24D-452E-8D76-4F5DB7A214DF}"/>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188C802-8491-48D0-8177-0E11690E1B53}"/>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ea typeface="+mj-lt"/>
                <a:cs typeface="+mj-lt"/>
              </a:rPr>
              <a:t>Basic Plan Components</a:t>
            </a:r>
            <a:r>
              <a:rPr lang="en-US" sz="3200" kern="0" spc="-150">
                <a:solidFill>
                  <a:schemeClr val="tx1">
                    <a:lumMod val="75000"/>
                    <a:lumOff val="25000"/>
                  </a:schemeClr>
                </a:solidFill>
              </a:rPr>
              <a:t> – Example</a:t>
            </a:r>
            <a:endParaRPr lang="en-US">
              <a:solidFill>
                <a:schemeClr val="tx1">
                  <a:lumMod val="75000"/>
                  <a:lumOff val="25000"/>
                </a:schemeClr>
              </a:solidFill>
            </a:endParaRPr>
          </a:p>
        </p:txBody>
      </p:sp>
      <p:grpSp>
        <p:nvGrpSpPr>
          <p:cNvPr id="6" name="Group 5">
            <a:extLst>
              <a:ext uri="{FF2B5EF4-FFF2-40B4-BE49-F238E27FC236}">
                <a16:creationId xmlns:a16="http://schemas.microsoft.com/office/drawing/2014/main" id="{3B4D5621-3973-44AB-9D92-93B0B99D3846}"/>
              </a:ext>
            </a:extLst>
          </p:cNvPr>
          <p:cNvGrpSpPr/>
          <p:nvPr/>
        </p:nvGrpSpPr>
        <p:grpSpPr>
          <a:xfrm>
            <a:off x="3767558" y="3442885"/>
            <a:ext cx="1718842" cy="646331"/>
            <a:chOff x="3767558" y="3442885"/>
            <a:chExt cx="1718842" cy="646331"/>
          </a:xfrm>
        </p:grpSpPr>
        <p:sp>
          <p:nvSpPr>
            <p:cNvPr id="31" name="TextBox 30">
              <a:extLst>
                <a:ext uri="{FF2B5EF4-FFF2-40B4-BE49-F238E27FC236}">
                  <a16:creationId xmlns:a16="http://schemas.microsoft.com/office/drawing/2014/main" id="{5748D76F-99F9-4DAD-AED5-E6CF11CEEDC8}"/>
                </a:ext>
              </a:extLst>
            </p:cNvPr>
            <p:cNvSpPr txBox="1"/>
            <p:nvPr/>
          </p:nvSpPr>
          <p:spPr>
            <a:xfrm>
              <a:off x="3767558" y="3442885"/>
              <a:ext cx="1076618" cy="646331"/>
            </a:xfrm>
            <a:prstGeom prst="rect">
              <a:avLst/>
            </a:prstGeom>
            <a:solidFill>
              <a:srgbClr val="FFFFFF">
                <a:alpha val="72157"/>
              </a:srgbClr>
            </a:solidFill>
            <a:ln w="28575">
              <a:solidFill>
                <a:schemeClr val="accent1"/>
              </a:solidFill>
            </a:ln>
          </p:spPr>
          <p:txBody>
            <a:bodyPr wrap="square" rtlCol="0">
              <a:spAutoFit/>
            </a:bodyPr>
            <a:lstStyle/>
            <a:p>
              <a:r>
                <a:rPr lang="en-US"/>
                <a:t>Property lines</a:t>
              </a:r>
            </a:p>
          </p:txBody>
        </p:sp>
        <p:cxnSp>
          <p:nvCxnSpPr>
            <p:cNvPr id="37" name="Straight Arrow Connector 36">
              <a:extLst>
                <a:ext uri="{FF2B5EF4-FFF2-40B4-BE49-F238E27FC236}">
                  <a16:creationId xmlns:a16="http://schemas.microsoft.com/office/drawing/2014/main" id="{EBBF0DFA-4F37-4913-BB04-20734F7DDA07}"/>
                </a:ext>
              </a:extLst>
            </p:cNvPr>
            <p:cNvCxnSpPr>
              <a:cxnSpLocks/>
              <a:stCxn id="31" idx="3"/>
            </p:cNvCxnSpPr>
            <p:nvPr/>
          </p:nvCxnSpPr>
          <p:spPr>
            <a:xfrm>
              <a:off x="4844176" y="3766051"/>
              <a:ext cx="642224" cy="2803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3E9AECA6-657A-4C86-B7E3-DA0E97970C51}"/>
              </a:ext>
            </a:extLst>
          </p:cNvPr>
          <p:cNvGrpSpPr/>
          <p:nvPr/>
        </p:nvGrpSpPr>
        <p:grpSpPr>
          <a:xfrm>
            <a:off x="3200400" y="5165681"/>
            <a:ext cx="2362200" cy="585696"/>
            <a:chOff x="3200400" y="5165681"/>
            <a:chExt cx="2362200" cy="585696"/>
          </a:xfrm>
        </p:grpSpPr>
        <p:cxnSp>
          <p:nvCxnSpPr>
            <p:cNvPr id="28" name="Straight Arrow Connector 27">
              <a:extLst>
                <a:ext uri="{FF2B5EF4-FFF2-40B4-BE49-F238E27FC236}">
                  <a16:creationId xmlns:a16="http://schemas.microsoft.com/office/drawing/2014/main" id="{F4609B2D-6F3A-4FF9-8C22-8E8844F453DE}"/>
                </a:ext>
              </a:extLst>
            </p:cNvPr>
            <p:cNvCxnSpPr>
              <a:cxnSpLocks/>
              <a:stCxn id="44" idx="3"/>
            </p:cNvCxnSpPr>
            <p:nvPr/>
          </p:nvCxnSpPr>
          <p:spPr>
            <a:xfrm>
              <a:off x="4817248" y="5350347"/>
              <a:ext cx="745352" cy="4010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90711A-7AE4-4681-A521-E08DF4D12801}"/>
                </a:ext>
              </a:extLst>
            </p:cNvPr>
            <p:cNvSpPr txBox="1"/>
            <p:nvPr/>
          </p:nvSpPr>
          <p:spPr>
            <a:xfrm>
              <a:off x="3200400" y="5165681"/>
              <a:ext cx="1616848" cy="369332"/>
            </a:xfrm>
            <a:prstGeom prst="rect">
              <a:avLst/>
            </a:prstGeom>
            <a:solidFill>
              <a:srgbClr val="FFFFFF">
                <a:alpha val="72157"/>
              </a:srgbClr>
            </a:solidFill>
            <a:ln w="28575">
              <a:solidFill>
                <a:schemeClr val="accent1"/>
              </a:solidFill>
            </a:ln>
          </p:spPr>
          <p:txBody>
            <a:bodyPr wrap="square" rtlCol="0">
              <a:spAutoFit/>
            </a:bodyPr>
            <a:lstStyle/>
            <a:p>
              <a:r>
                <a:rPr lang="en-US"/>
                <a:t>Street labels</a:t>
              </a:r>
            </a:p>
          </p:txBody>
        </p:sp>
      </p:grpSp>
      <p:grpSp>
        <p:nvGrpSpPr>
          <p:cNvPr id="2" name="Group 1">
            <a:extLst>
              <a:ext uri="{FF2B5EF4-FFF2-40B4-BE49-F238E27FC236}">
                <a16:creationId xmlns:a16="http://schemas.microsoft.com/office/drawing/2014/main" id="{1B2F32C2-E44A-4BC0-8BCE-FCFFDABC1F3F}"/>
              </a:ext>
            </a:extLst>
          </p:cNvPr>
          <p:cNvGrpSpPr/>
          <p:nvPr/>
        </p:nvGrpSpPr>
        <p:grpSpPr>
          <a:xfrm>
            <a:off x="381000" y="2707697"/>
            <a:ext cx="3070071" cy="887723"/>
            <a:chOff x="381000" y="2707697"/>
            <a:chExt cx="3070071" cy="887723"/>
          </a:xfrm>
        </p:grpSpPr>
        <p:sp>
          <p:nvSpPr>
            <p:cNvPr id="73" name="TextBox 72">
              <a:extLst>
                <a:ext uri="{FF2B5EF4-FFF2-40B4-BE49-F238E27FC236}">
                  <a16:creationId xmlns:a16="http://schemas.microsoft.com/office/drawing/2014/main" id="{50B2D89C-7699-4A9B-BB18-3D21A3C5F89E}"/>
                </a:ext>
              </a:extLst>
            </p:cNvPr>
            <p:cNvSpPr txBox="1"/>
            <p:nvPr/>
          </p:nvSpPr>
          <p:spPr>
            <a:xfrm>
              <a:off x="381000" y="2707697"/>
              <a:ext cx="3070071" cy="369332"/>
            </a:xfrm>
            <a:prstGeom prst="rect">
              <a:avLst/>
            </a:prstGeom>
            <a:solidFill>
              <a:srgbClr val="FFFFFF">
                <a:alpha val="72157"/>
              </a:srgbClr>
            </a:solidFill>
            <a:ln w="28575">
              <a:solidFill>
                <a:schemeClr val="accent1"/>
              </a:solidFill>
            </a:ln>
          </p:spPr>
          <p:txBody>
            <a:bodyPr wrap="none" rtlCol="0">
              <a:spAutoFit/>
            </a:bodyPr>
            <a:lstStyle/>
            <a:p>
              <a:r>
                <a:rPr lang="en-US"/>
                <a:t>Legends do not match plans</a:t>
              </a:r>
            </a:p>
          </p:txBody>
        </p:sp>
        <p:cxnSp>
          <p:nvCxnSpPr>
            <p:cNvPr id="74" name="Straight Arrow Connector 73">
              <a:extLst>
                <a:ext uri="{FF2B5EF4-FFF2-40B4-BE49-F238E27FC236}">
                  <a16:creationId xmlns:a16="http://schemas.microsoft.com/office/drawing/2014/main" id="{D3E1EBF5-BCB5-4BE4-8AF3-2A90AF3C8D94}"/>
                </a:ext>
              </a:extLst>
            </p:cNvPr>
            <p:cNvCxnSpPr>
              <a:cxnSpLocks/>
              <a:stCxn id="73" idx="2"/>
            </p:cNvCxnSpPr>
            <p:nvPr/>
          </p:nvCxnSpPr>
          <p:spPr>
            <a:xfrm flipH="1">
              <a:off x="1371600" y="3077029"/>
              <a:ext cx="544436" cy="5183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id="{064D488A-0C53-423B-83A1-C4B2213115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9" name="TextBox 28">
            <a:extLst>
              <a:ext uri="{FF2B5EF4-FFF2-40B4-BE49-F238E27FC236}">
                <a16:creationId xmlns:a16="http://schemas.microsoft.com/office/drawing/2014/main" id="{5A908E4D-30F2-4E1F-AAF2-D0A1D8BC5F23}"/>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31">
            <a:extLst>
              <a:ext uri="{FF2B5EF4-FFF2-40B4-BE49-F238E27FC236}">
                <a16:creationId xmlns:a16="http://schemas.microsoft.com/office/drawing/2014/main" id="{0569F4DE-CE12-413F-AAE2-7A37D4FAD82E}"/>
              </a:ext>
            </a:extLst>
          </p:cNvPr>
          <p:cNvSpPr/>
          <p:nvPr/>
        </p:nvSpPr>
        <p:spPr>
          <a:xfrm>
            <a:off x="5214083" y="3116118"/>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A1EF06A-91E7-43BB-904D-BD9759B080D6}"/>
              </a:ext>
            </a:extLst>
          </p:cNvPr>
          <p:cNvSpPr/>
          <p:nvPr/>
        </p:nvSpPr>
        <p:spPr>
          <a:xfrm>
            <a:off x="5870265" y="3008970"/>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A5DAA42-970B-4BEE-9629-BF6A082830A9}"/>
              </a:ext>
            </a:extLst>
          </p:cNvPr>
          <p:cNvSpPr/>
          <p:nvPr/>
        </p:nvSpPr>
        <p:spPr>
          <a:xfrm>
            <a:off x="6433675" y="3116118"/>
            <a:ext cx="500525"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AC7E3E-AFC2-48AD-A821-C3AEA47ABE8B}"/>
              </a:ext>
            </a:extLst>
          </p:cNvPr>
          <p:cNvSpPr/>
          <p:nvPr/>
        </p:nvSpPr>
        <p:spPr>
          <a:xfrm>
            <a:off x="5873440" y="949683"/>
            <a:ext cx="295275"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342ABB-B3F5-48C9-BEF6-AC8B05F3914C}"/>
              </a:ext>
            </a:extLst>
          </p:cNvPr>
          <p:cNvSpPr/>
          <p:nvPr/>
        </p:nvSpPr>
        <p:spPr>
          <a:xfrm>
            <a:off x="5396983" y="5821680"/>
            <a:ext cx="331234"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DFFDFD-903C-4C99-9FC4-6FC93ED6D12B}"/>
              </a:ext>
            </a:extLst>
          </p:cNvPr>
          <p:cNvSpPr/>
          <p:nvPr/>
        </p:nvSpPr>
        <p:spPr>
          <a:xfrm>
            <a:off x="2783958" y="5304628"/>
            <a:ext cx="331234"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0018053-C140-48CE-B27E-0B5442DE35A1}"/>
              </a:ext>
            </a:extLst>
          </p:cNvPr>
          <p:cNvSpPr/>
          <p:nvPr/>
        </p:nvSpPr>
        <p:spPr>
          <a:xfrm flipV="1">
            <a:off x="1853683" y="5367210"/>
            <a:ext cx="331234"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B71FEEA-AC64-40C1-ABEA-4C0901E2310D}"/>
              </a:ext>
            </a:extLst>
          </p:cNvPr>
          <p:cNvSpPr/>
          <p:nvPr/>
        </p:nvSpPr>
        <p:spPr>
          <a:xfrm>
            <a:off x="4032002" y="3041855"/>
            <a:ext cx="192094" cy="36933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A5A831B-31C0-9470-0079-52804B8E17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98540637"/>
      </p:ext>
    </p:extLst>
  </p:cSld>
  <p:clrMapOvr>
    <a:masterClrMapping/>
  </p:clrMapOvr>
  <mc:AlternateContent xmlns:mc="http://schemas.openxmlformats.org/markup-compatibility/2006" xmlns:p14="http://schemas.microsoft.com/office/powerpoint/2010/main">
    <mc:Choice Requires="p14">
      <p:transition spd="slow" p14:dur="2000" advTm="34512"/>
    </mc:Choice>
    <mc:Fallback xmlns="">
      <p:transition spd="slow" advTm="3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Basic Plan Components – SGS</a:t>
            </a:r>
          </a:p>
        </p:txBody>
      </p:sp>
      <p:pic>
        <p:nvPicPr>
          <p:cNvPr id="19" name="Picture 18">
            <a:extLst>
              <a:ext uri="{FF2B5EF4-FFF2-40B4-BE49-F238E27FC236}">
                <a16:creationId xmlns:a16="http://schemas.microsoft.com/office/drawing/2014/main" id="{2D605AF1-620D-48C0-9EA9-5BE301ECAEA1}"/>
              </a:ext>
            </a:extLst>
          </p:cNvPr>
          <p:cNvPicPr/>
          <p:nvPr/>
        </p:nvPicPr>
        <p:blipFill>
          <a:blip r:embed="rId7"/>
          <a:stretch>
            <a:fillRect/>
          </a:stretch>
        </p:blipFill>
        <p:spPr>
          <a:xfrm>
            <a:off x="170376" y="1820748"/>
            <a:ext cx="6590227" cy="1318260"/>
          </a:xfrm>
          <a:prstGeom prst="rect">
            <a:avLst/>
          </a:prstGeom>
        </p:spPr>
      </p:pic>
      <p:pic>
        <p:nvPicPr>
          <p:cNvPr id="21" name="Picture 20">
            <a:extLst>
              <a:ext uri="{FF2B5EF4-FFF2-40B4-BE49-F238E27FC236}">
                <a16:creationId xmlns:a16="http://schemas.microsoft.com/office/drawing/2014/main" id="{79A23019-2C39-48CE-91B8-15B75262CAB3}"/>
              </a:ext>
            </a:extLst>
          </p:cNvPr>
          <p:cNvPicPr>
            <a:picLocks noChangeAspect="1"/>
          </p:cNvPicPr>
          <p:nvPr/>
        </p:nvPicPr>
        <p:blipFill>
          <a:blip r:embed="rId8"/>
          <a:stretch>
            <a:fillRect/>
          </a:stretch>
        </p:blipFill>
        <p:spPr>
          <a:xfrm>
            <a:off x="165652" y="1133076"/>
            <a:ext cx="8368748" cy="528281"/>
          </a:xfrm>
          <a:prstGeom prst="rect">
            <a:avLst/>
          </a:prstGeom>
        </p:spPr>
      </p:pic>
      <p:grpSp>
        <p:nvGrpSpPr>
          <p:cNvPr id="2" name="Group 1">
            <a:extLst>
              <a:ext uri="{FF2B5EF4-FFF2-40B4-BE49-F238E27FC236}">
                <a16:creationId xmlns:a16="http://schemas.microsoft.com/office/drawing/2014/main" id="{4A590CBF-1DE7-4C7B-BDAD-5E4C4BBA4A67}"/>
              </a:ext>
            </a:extLst>
          </p:cNvPr>
          <p:cNvGrpSpPr/>
          <p:nvPr/>
        </p:nvGrpSpPr>
        <p:grpSpPr>
          <a:xfrm>
            <a:off x="246576" y="3236798"/>
            <a:ext cx="6992424" cy="1656942"/>
            <a:chOff x="246576" y="3236798"/>
            <a:chExt cx="6992424" cy="1656942"/>
          </a:xfrm>
        </p:grpSpPr>
        <p:pic>
          <p:nvPicPr>
            <p:cNvPr id="25" name="Picture 24">
              <a:extLst>
                <a:ext uri="{FF2B5EF4-FFF2-40B4-BE49-F238E27FC236}">
                  <a16:creationId xmlns:a16="http://schemas.microsoft.com/office/drawing/2014/main" id="{490F4F77-C3F5-4433-B6AB-5EFDDC8A443F}"/>
                </a:ext>
              </a:extLst>
            </p:cNvPr>
            <p:cNvPicPr>
              <a:picLocks noChangeAspect="1"/>
            </p:cNvPicPr>
            <p:nvPr/>
          </p:nvPicPr>
          <p:blipFill>
            <a:blip r:embed="rId9"/>
            <a:stretch>
              <a:fillRect/>
            </a:stretch>
          </p:blipFill>
          <p:spPr>
            <a:xfrm>
              <a:off x="246576" y="3236798"/>
              <a:ext cx="6992424" cy="1656942"/>
            </a:xfrm>
            <a:prstGeom prst="rect">
              <a:avLst/>
            </a:prstGeom>
          </p:spPr>
        </p:pic>
        <p:sp>
          <p:nvSpPr>
            <p:cNvPr id="10" name="Rectangle 9">
              <a:extLst>
                <a:ext uri="{FF2B5EF4-FFF2-40B4-BE49-F238E27FC236}">
                  <a16:creationId xmlns:a16="http://schemas.microsoft.com/office/drawing/2014/main" id="{59D1C39E-24EE-4929-BB10-EF69A9446F9C}"/>
                </a:ext>
              </a:extLst>
            </p:cNvPr>
            <p:cNvSpPr/>
            <p:nvPr/>
          </p:nvSpPr>
          <p:spPr>
            <a:xfrm>
              <a:off x="542925" y="3633787"/>
              <a:ext cx="294664" cy="61913"/>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88F8FC2E-4442-45E8-8290-62D4137142F3}"/>
              </a:ext>
            </a:extLst>
          </p:cNvPr>
          <p:cNvGrpSpPr/>
          <p:nvPr/>
        </p:nvGrpSpPr>
        <p:grpSpPr>
          <a:xfrm>
            <a:off x="264552" y="4800601"/>
            <a:ext cx="6904605" cy="1790784"/>
            <a:chOff x="264552" y="4800601"/>
            <a:chExt cx="6904605" cy="1790784"/>
          </a:xfrm>
        </p:grpSpPr>
        <p:pic>
          <p:nvPicPr>
            <p:cNvPr id="23" name="Picture 22">
              <a:extLst>
                <a:ext uri="{FF2B5EF4-FFF2-40B4-BE49-F238E27FC236}">
                  <a16:creationId xmlns:a16="http://schemas.microsoft.com/office/drawing/2014/main" id="{71AB7A1F-9A00-4A69-8DB8-FC8374868FA9}"/>
                </a:ext>
              </a:extLst>
            </p:cNvPr>
            <p:cNvPicPr>
              <a:picLocks noChangeAspect="1"/>
            </p:cNvPicPr>
            <p:nvPr/>
          </p:nvPicPr>
          <p:blipFill>
            <a:blip r:embed="rId10"/>
            <a:stretch>
              <a:fillRect/>
            </a:stretch>
          </p:blipFill>
          <p:spPr>
            <a:xfrm>
              <a:off x="264552" y="4800601"/>
              <a:ext cx="6904605" cy="1790784"/>
            </a:xfrm>
            <a:prstGeom prst="rect">
              <a:avLst/>
            </a:prstGeom>
          </p:spPr>
        </p:pic>
        <p:sp>
          <p:nvSpPr>
            <p:cNvPr id="11" name="Rectangle 10">
              <a:extLst>
                <a:ext uri="{FF2B5EF4-FFF2-40B4-BE49-F238E27FC236}">
                  <a16:creationId xmlns:a16="http://schemas.microsoft.com/office/drawing/2014/main" id="{66D4C187-1570-4F89-9A62-FEE9DCDE37DC}"/>
                </a:ext>
              </a:extLst>
            </p:cNvPr>
            <p:cNvSpPr/>
            <p:nvPr/>
          </p:nvSpPr>
          <p:spPr>
            <a:xfrm>
              <a:off x="1533525" y="6119813"/>
              <a:ext cx="338138" cy="5238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4" name="Audio 3">
            <a:hlinkClick r:id="" action="ppaction://media"/>
            <a:extLst>
              <a:ext uri="{FF2B5EF4-FFF2-40B4-BE49-F238E27FC236}">
                <a16:creationId xmlns:a16="http://schemas.microsoft.com/office/drawing/2014/main" id="{748B114F-9257-818B-FE46-2308C53FA7E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78333194"/>
      </p:ext>
    </p:extLst>
  </p:cSld>
  <p:clrMapOvr>
    <a:masterClrMapping/>
  </p:clrMapOvr>
  <mc:AlternateContent xmlns:mc="http://schemas.openxmlformats.org/markup-compatibility/2006" xmlns:p14="http://schemas.microsoft.com/office/powerpoint/2010/main">
    <mc:Choice Requires="p14">
      <p:transition spd="slow" p14:dur="2000" advTm="131105"/>
    </mc:Choice>
    <mc:Fallback xmlns="">
      <p:transition spd="slow" advTm="13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ground&#10;&#10;Description automatically generated">
            <a:extLst>
              <a:ext uri="{FF2B5EF4-FFF2-40B4-BE49-F238E27FC236}">
                <a16:creationId xmlns:a16="http://schemas.microsoft.com/office/drawing/2014/main" id="{403FC5D1-FDB9-4C87-98E8-02C755D9F757}"/>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2" name="Title 1">
            <a:extLst>
              <a:ext uri="{FF2B5EF4-FFF2-40B4-BE49-F238E27FC236}">
                <a16:creationId xmlns:a16="http://schemas.microsoft.com/office/drawing/2014/main" id="{B6A207C6-7878-4E87-A0B3-0933FBBABBDC}"/>
              </a:ext>
            </a:extLst>
          </p:cNvPr>
          <p:cNvSpPr>
            <a:spLocks noGrp="1"/>
          </p:cNvSpPr>
          <p:nvPr>
            <p:ph type="title"/>
          </p:nvPr>
        </p:nvSpPr>
        <p:spPr/>
        <p:txBody>
          <a:bodyPr/>
          <a:lstStyle/>
          <a:p>
            <a:r>
              <a:rPr lang="en-US"/>
              <a:t>ESC Measures</a:t>
            </a:r>
          </a:p>
        </p:txBody>
      </p:sp>
      <p:sp>
        <p:nvSpPr>
          <p:cNvPr id="3" name="Text Placeholder 2">
            <a:extLst>
              <a:ext uri="{FF2B5EF4-FFF2-40B4-BE49-F238E27FC236}">
                <a16:creationId xmlns:a16="http://schemas.microsoft.com/office/drawing/2014/main" id="{BA4AA7F2-8E81-4E14-AA8A-35C0B345C830}"/>
              </a:ext>
            </a:extLst>
          </p:cNvPr>
          <p:cNvSpPr>
            <a:spLocks noGrp="1"/>
          </p:cNvSpPr>
          <p:nvPr>
            <p:ph type="body" idx="1"/>
          </p:nvPr>
        </p:nvSpPr>
        <p:spPr/>
        <p:txBody>
          <a:bodyPr/>
          <a:lstStyle/>
          <a:p>
            <a:r>
              <a:rPr lang="en-US"/>
              <a:t>ESC</a:t>
            </a:r>
          </a:p>
        </p:txBody>
      </p:sp>
      <p:pic>
        <p:nvPicPr>
          <p:cNvPr id="4" name="Audio 3">
            <a:hlinkClick r:id="" action="ppaction://media"/>
            <a:extLst>
              <a:ext uri="{FF2B5EF4-FFF2-40B4-BE49-F238E27FC236}">
                <a16:creationId xmlns:a16="http://schemas.microsoft.com/office/drawing/2014/main" id="{6A701298-A05B-B76F-12C0-DF4AF6CFCB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11730184"/>
      </p:ext>
    </p:extLst>
  </p:cSld>
  <p:clrMapOvr>
    <a:masterClrMapping/>
  </p:clrMapOvr>
  <mc:AlternateContent xmlns:mc="http://schemas.openxmlformats.org/markup-compatibility/2006" xmlns:p14="http://schemas.microsoft.com/office/powerpoint/2010/main">
    <mc:Choice Requires="p14">
      <p:transition spd="slow" p14:dur="2000" advTm="6348"/>
    </mc:Choice>
    <mc:Fallback xmlns="">
      <p:transition spd="slow" advTm="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a:cxnSpLocks/>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Summary: Items to Include</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143000"/>
            <a:ext cx="7772400" cy="4736203"/>
          </a:xfrm>
          <a:prstGeom prst="rect">
            <a:avLst/>
          </a:prstGeom>
          <a:noFill/>
          <a:ln w="9525">
            <a:noFill/>
            <a:miter lim="800000"/>
            <a:headEnd/>
            <a:tailEnd/>
          </a:ln>
        </p:spPr>
        <p:txBody>
          <a:bodyPr numCol="2"/>
          <a:lstStyle/>
          <a:p>
            <a:pPr marL="285750" indent="-285750">
              <a:buFont typeface="Arial" panose="020B0604020202020204" pitchFamily="34" charset="0"/>
              <a:buChar char="•"/>
            </a:pPr>
            <a:r>
              <a:rPr lang="en-US" sz="2400" dirty="0"/>
              <a:t>Demolition plans</a:t>
            </a:r>
          </a:p>
          <a:p>
            <a:pPr marL="285750" indent="-285750">
              <a:buFont typeface="Arial" panose="020B0604020202020204" pitchFamily="34" charset="0"/>
              <a:buChar char="•"/>
            </a:pPr>
            <a:r>
              <a:rPr lang="en-US" sz="2400" dirty="0"/>
              <a:t>LOD</a:t>
            </a:r>
          </a:p>
          <a:p>
            <a:pPr marL="742950" lvl="1" indent="-285750">
              <a:buFont typeface="Arial" panose="020B0604020202020204" pitchFamily="34" charset="0"/>
              <a:buChar char="•"/>
            </a:pPr>
            <a:r>
              <a:rPr lang="en-US" sz="2400" dirty="0"/>
              <a:t>PROW &amp; utility work</a:t>
            </a:r>
          </a:p>
          <a:p>
            <a:pPr marL="285750" indent="-285750">
              <a:buFont typeface="Arial" panose="020B0604020202020204" pitchFamily="34" charset="0"/>
              <a:buChar char="•"/>
            </a:pPr>
            <a:r>
              <a:rPr lang="en-US" sz="2400" dirty="0"/>
              <a:t>Perimeter controls</a:t>
            </a:r>
          </a:p>
          <a:p>
            <a:pPr marL="285750" indent="-285750">
              <a:buFont typeface="Arial" panose="020B0604020202020204" pitchFamily="34" charset="0"/>
              <a:buChar char="•"/>
            </a:pPr>
            <a:r>
              <a:rPr lang="en-US" sz="2400" dirty="0"/>
              <a:t>Tree protection</a:t>
            </a:r>
          </a:p>
          <a:p>
            <a:pPr marL="285750" indent="-285750">
              <a:buFont typeface="Arial" panose="020B0604020202020204" pitchFamily="34" charset="0"/>
              <a:buChar char="•"/>
            </a:pPr>
            <a:r>
              <a:rPr lang="en-US" sz="2400" dirty="0"/>
              <a:t>Inlet protection</a:t>
            </a:r>
          </a:p>
          <a:p>
            <a:pPr marL="285750" indent="-285750">
              <a:buFont typeface="Arial" panose="020B0604020202020204" pitchFamily="34" charset="0"/>
              <a:buChar char="•"/>
            </a:pPr>
            <a:r>
              <a:rPr lang="en-US" sz="2400" dirty="0"/>
              <a:t>SCE</a:t>
            </a:r>
          </a:p>
          <a:p>
            <a:pPr marL="285750" indent="-285750">
              <a:buFont typeface="Arial" panose="020B0604020202020204" pitchFamily="34" charset="0"/>
              <a:buChar char="•"/>
            </a:pPr>
            <a:r>
              <a:rPr lang="en-US" sz="2400" dirty="0"/>
              <a:t>Stockpile</a:t>
            </a:r>
          </a:p>
          <a:p>
            <a:pPr marL="285750" indent="-285750">
              <a:buFont typeface="Arial" panose="020B0604020202020204" pitchFamily="34" charset="0"/>
              <a:buChar char="•"/>
            </a:pPr>
            <a:r>
              <a:rPr lang="en-US" sz="2400" dirty="0"/>
              <a:t>Sequence of construction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Area of disturbance</a:t>
            </a:r>
          </a:p>
          <a:p>
            <a:pPr marL="285750" indent="-285750">
              <a:buFont typeface="Arial" panose="020B0604020202020204" pitchFamily="34" charset="0"/>
              <a:buChar char="•"/>
            </a:pPr>
            <a:r>
              <a:rPr lang="en-US" sz="2400" dirty="0"/>
              <a:t>Cut/fill volumes</a:t>
            </a:r>
          </a:p>
          <a:p>
            <a:pPr marL="285750" indent="-285750">
              <a:buFont typeface="Arial" panose="020B0604020202020204" pitchFamily="34" charset="0"/>
              <a:buChar char="•"/>
            </a:pPr>
            <a:r>
              <a:rPr lang="en-US" sz="2400" dirty="0"/>
              <a:t>General description of the predominant soil type</a:t>
            </a:r>
          </a:p>
          <a:p>
            <a:pPr marL="285750" indent="-285750">
              <a:buFont typeface="Arial" panose="020B0604020202020204" pitchFamily="34" charset="0"/>
              <a:buChar char="•"/>
            </a:pPr>
            <a:r>
              <a:rPr lang="en-US" sz="2400" dirty="0"/>
              <a:t>DOEE General Notes</a:t>
            </a:r>
          </a:p>
          <a:p>
            <a:pPr marL="285750" indent="-285750">
              <a:buFont typeface="Arial" panose="020B0604020202020204" pitchFamily="34" charset="0"/>
              <a:buChar char="•"/>
            </a:pPr>
            <a:r>
              <a:rPr lang="en-US" sz="2400" dirty="0"/>
              <a:t>Dust Control Notes</a:t>
            </a:r>
          </a:p>
          <a:p>
            <a:pPr marL="285750" indent="-285750">
              <a:buFont typeface="Arial" panose="020B0604020202020204" pitchFamily="34" charset="0"/>
              <a:buChar char="•"/>
            </a:pPr>
            <a:r>
              <a:rPr lang="en-US" sz="2400" dirty="0"/>
              <a:t>Vegetative stabilization</a:t>
            </a:r>
          </a:p>
          <a:p>
            <a:pPr marL="285750" indent="-285750">
              <a:buFont typeface="Arial" panose="020B0604020202020204" pitchFamily="34" charset="0"/>
              <a:buChar char="•"/>
            </a:pPr>
            <a:r>
              <a:rPr lang="en-US" sz="2400" dirty="0"/>
              <a:t>ESC detail drawings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pic>
        <p:nvPicPr>
          <p:cNvPr id="2" name="Audio 1">
            <a:hlinkClick r:id="" action="ppaction://media"/>
            <a:extLst>
              <a:ext uri="{FF2B5EF4-FFF2-40B4-BE49-F238E27FC236}">
                <a16:creationId xmlns:a16="http://schemas.microsoft.com/office/drawing/2014/main" id="{5261841A-9A60-904B-8D65-5445E1926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8595780"/>
      </p:ext>
    </p:extLst>
  </p:cSld>
  <p:clrMapOvr>
    <a:masterClrMapping/>
  </p:clrMapOvr>
  <mc:AlternateContent xmlns:mc="http://schemas.openxmlformats.org/markup-compatibility/2006" xmlns:p14="http://schemas.microsoft.com/office/powerpoint/2010/main">
    <mc:Choice Requires="p14">
      <p:transition spd="slow" p14:dur="2000" advTm="12128"/>
    </mc:Choice>
    <mc:Fallback xmlns="">
      <p:transition spd="slow" advTm="1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6F44A3-F02E-492A-9538-311589D2BF24}"/>
              </a:ext>
            </a:extLst>
          </p:cNvPr>
          <p:cNvPicPr>
            <a:picLocks noChangeAspect="1"/>
          </p:cNvPicPr>
          <p:nvPr/>
        </p:nvPicPr>
        <p:blipFill rotWithShape="1">
          <a:blip r:embed="rId6"/>
          <a:srcRect r="208" b="1985"/>
          <a:stretch/>
        </p:blipFill>
        <p:spPr>
          <a:xfrm>
            <a:off x="0" y="932732"/>
            <a:ext cx="9124950" cy="5794299"/>
          </a:xfrm>
          <a:prstGeom prst="rect">
            <a:avLst/>
          </a:prstGeom>
        </p:spPr>
      </p:pic>
      <p:sp>
        <p:nvSpPr>
          <p:cNvPr id="19" name="Rectangle 18">
            <a:extLst>
              <a:ext uri="{FF2B5EF4-FFF2-40B4-BE49-F238E27FC236}">
                <a16:creationId xmlns:a16="http://schemas.microsoft.com/office/drawing/2014/main" id="{743F6A44-75C1-4BF4-B3C5-AAFEBB795F1C}"/>
              </a:ext>
            </a:extLst>
          </p:cNvPr>
          <p:cNvSpPr/>
          <p:nvPr/>
        </p:nvSpPr>
        <p:spPr>
          <a:xfrm rot="5400000">
            <a:off x="2114273" y="1854387"/>
            <a:ext cx="424926" cy="12924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EED15D-7D42-4D13-A9D2-5817169C74B2}"/>
              </a:ext>
            </a:extLst>
          </p:cNvPr>
          <p:cNvSpPr/>
          <p:nvPr/>
        </p:nvSpPr>
        <p:spPr>
          <a:xfrm rot="5400000">
            <a:off x="5894008" y="3578691"/>
            <a:ext cx="523875" cy="12924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42DA16F-7730-4F9D-8349-AC97486363D6}"/>
              </a:ext>
            </a:extLst>
          </p:cNvPr>
          <p:cNvSpPr/>
          <p:nvPr/>
        </p:nvSpPr>
        <p:spPr>
          <a:xfrm>
            <a:off x="8213725" y="1929981"/>
            <a:ext cx="787662" cy="391714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7B63AE6-AB71-476A-AFBD-C1408C20362F}"/>
              </a:ext>
            </a:extLst>
          </p:cNvPr>
          <p:cNvGrpSpPr/>
          <p:nvPr/>
        </p:nvGrpSpPr>
        <p:grpSpPr>
          <a:xfrm>
            <a:off x="1607254" y="1276909"/>
            <a:ext cx="1177891" cy="891833"/>
            <a:chOff x="1607254" y="1276909"/>
            <a:chExt cx="1177891" cy="891833"/>
          </a:xfrm>
        </p:grpSpPr>
        <p:sp>
          <p:nvSpPr>
            <p:cNvPr id="10" name="TextBox 9">
              <a:extLst>
                <a:ext uri="{FF2B5EF4-FFF2-40B4-BE49-F238E27FC236}">
                  <a16:creationId xmlns:a16="http://schemas.microsoft.com/office/drawing/2014/main" id="{D4696F68-5DE3-4056-9B09-3A666793D2E4}"/>
                </a:ext>
              </a:extLst>
            </p:cNvPr>
            <p:cNvSpPr txBox="1"/>
            <p:nvPr/>
          </p:nvSpPr>
          <p:spPr>
            <a:xfrm>
              <a:off x="1607254" y="1276909"/>
              <a:ext cx="572336" cy="369332"/>
            </a:xfrm>
            <a:prstGeom prst="rect">
              <a:avLst/>
            </a:prstGeom>
            <a:solidFill>
              <a:srgbClr val="FFFFFF">
                <a:alpha val="72157"/>
              </a:srgbClr>
            </a:solidFill>
            <a:ln w="28575">
              <a:solidFill>
                <a:schemeClr val="accent1"/>
              </a:solidFill>
            </a:ln>
          </p:spPr>
          <p:txBody>
            <a:bodyPr wrap="none" rtlCol="0">
              <a:spAutoFit/>
            </a:bodyPr>
            <a:lstStyle/>
            <a:p>
              <a:r>
                <a:rPr lang="en-US"/>
                <a:t>LOD</a:t>
              </a:r>
            </a:p>
          </p:txBody>
        </p:sp>
        <p:cxnSp>
          <p:nvCxnSpPr>
            <p:cNvPr id="11" name="Straight Arrow Connector 10">
              <a:extLst>
                <a:ext uri="{FF2B5EF4-FFF2-40B4-BE49-F238E27FC236}">
                  <a16:creationId xmlns:a16="http://schemas.microsoft.com/office/drawing/2014/main" id="{F1911076-8C5B-4B9B-A7EE-0C4C0BD46857}"/>
                </a:ext>
              </a:extLst>
            </p:cNvPr>
            <p:cNvCxnSpPr>
              <a:cxnSpLocks/>
              <a:stCxn id="10" idx="3"/>
            </p:cNvCxnSpPr>
            <p:nvPr/>
          </p:nvCxnSpPr>
          <p:spPr>
            <a:xfrm>
              <a:off x="2179590" y="1461575"/>
              <a:ext cx="605555" cy="7071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54CD75A-8D3A-478E-8E58-BADB78351BA4}"/>
              </a:ext>
            </a:extLst>
          </p:cNvPr>
          <p:cNvSpPr txBox="1"/>
          <p:nvPr/>
        </p:nvSpPr>
        <p:spPr>
          <a:xfrm>
            <a:off x="6048461" y="2335746"/>
            <a:ext cx="1955759" cy="923330"/>
          </a:xfrm>
          <a:prstGeom prst="rect">
            <a:avLst/>
          </a:prstGeom>
          <a:solidFill>
            <a:srgbClr val="FFFFFF">
              <a:alpha val="72157"/>
            </a:srgbClr>
          </a:solidFill>
          <a:ln w="28575">
            <a:solidFill>
              <a:schemeClr val="accent1"/>
            </a:solidFill>
          </a:ln>
        </p:spPr>
        <p:txBody>
          <a:bodyPr wrap="square" rtlCol="0">
            <a:spAutoFit/>
          </a:bodyPr>
          <a:lstStyle/>
          <a:p>
            <a:r>
              <a:rPr lang="en-US" dirty="0"/>
              <a:t>ESC measures required before demo</a:t>
            </a:r>
          </a:p>
        </p:txBody>
      </p:sp>
      <p:sp>
        <p:nvSpPr>
          <p:cNvPr id="14" name="Rectangle 13">
            <a:extLst>
              <a:ext uri="{FF2B5EF4-FFF2-40B4-BE49-F238E27FC236}">
                <a16:creationId xmlns:a16="http://schemas.microsoft.com/office/drawing/2014/main" id="{3CBF4F0B-17D8-4D82-A182-7930CBFFED68}"/>
              </a:ext>
            </a:extLst>
          </p:cNvPr>
          <p:cNvSpPr/>
          <p:nvPr/>
        </p:nvSpPr>
        <p:spPr>
          <a:xfrm>
            <a:off x="7275774" y="1077699"/>
            <a:ext cx="928221" cy="927270"/>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E4382EC-B24D-452E-8D76-4F5DB7A214DF}"/>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188C802-8491-48D0-8177-0E11690E1B53}"/>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sp>
        <p:nvSpPr>
          <p:cNvPr id="16" name="Rectangle 15">
            <a:extLst>
              <a:ext uri="{FF2B5EF4-FFF2-40B4-BE49-F238E27FC236}">
                <a16:creationId xmlns:a16="http://schemas.microsoft.com/office/drawing/2014/main" id="{26E8D1C2-CE11-4C46-B94D-9A482E05ADF5}"/>
              </a:ext>
            </a:extLst>
          </p:cNvPr>
          <p:cNvSpPr/>
          <p:nvPr/>
        </p:nvSpPr>
        <p:spPr>
          <a:xfrm>
            <a:off x="7454369" y="2112209"/>
            <a:ext cx="605556"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C45304-5DFC-4E57-83FE-657630F081F3}"/>
              </a:ext>
            </a:extLst>
          </p:cNvPr>
          <p:cNvSpPr/>
          <p:nvPr/>
        </p:nvSpPr>
        <p:spPr>
          <a:xfrm>
            <a:off x="4034043" y="3495675"/>
            <a:ext cx="466519" cy="9048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A14AFC-6FE3-4003-8977-7BAE12FDC59E}"/>
              </a:ext>
            </a:extLst>
          </p:cNvPr>
          <p:cNvSpPr/>
          <p:nvPr/>
        </p:nvSpPr>
        <p:spPr>
          <a:xfrm>
            <a:off x="3888023" y="1815158"/>
            <a:ext cx="466519" cy="9048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58F7A6-0811-414D-BB30-F001BF25CB15}"/>
              </a:ext>
            </a:extLst>
          </p:cNvPr>
          <p:cNvSpPr/>
          <p:nvPr/>
        </p:nvSpPr>
        <p:spPr>
          <a:xfrm rot="5400000">
            <a:off x="1853027" y="4188291"/>
            <a:ext cx="523875" cy="12924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23DDFE-538C-498D-A869-CF9EB9083AC3}"/>
              </a:ext>
            </a:extLst>
          </p:cNvPr>
          <p:cNvSpPr/>
          <p:nvPr/>
        </p:nvSpPr>
        <p:spPr>
          <a:xfrm>
            <a:off x="3489531" y="5518149"/>
            <a:ext cx="466519" cy="5397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07E591-439D-46E5-B481-25173DAFA95D}"/>
              </a:ext>
            </a:extLst>
          </p:cNvPr>
          <p:cNvSpPr/>
          <p:nvPr/>
        </p:nvSpPr>
        <p:spPr>
          <a:xfrm>
            <a:off x="4826579" y="1914481"/>
            <a:ext cx="466519" cy="9048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750ED61D-FF34-4436-E479-8B941A7DB7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07299667"/>
      </p:ext>
    </p:extLst>
  </p:cSld>
  <p:clrMapOvr>
    <a:masterClrMapping/>
  </p:clrMapOvr>
  <mc:AlternateContent xmlns:mc="http://schemas.openxmlformats.org/markup-compatibility/2006" xmlns:p14="http://schemas.microsoft.com/office/powerpoint/2010/main">
    <mc:Choice Requires="p14">
      <p:transition spd="slow" p14:dur="2000" advTm="75684"/>
    </mc:Choice>
    <mc:Fallback xmlns="">
      <p:transition spd="slow" advTm="7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pic>
        <p:nvPicPr>
          <p:cNvPr id="5" name="Picture 4">
            <a:extLst>
              <a:ext uri="{FF2B5EF4-FFF2-40B4-BE49-F238E27FC236}">
                <a16:creationId xmlns:a16="http://schemas.microsoft.com/office/drawing/2014/main" id="{A5091E24-526B-8748-3EF0-3D61AC3BBACF}"/>
              </a:ext>
            </a:extLst>
          </p:cNvPr>
          <p:cNvPicPr>
            <a:picLocks noChangeAspect="1"/>
          </p:cNvPicPr>
          <p:nvPr/>
        </p:nvPicPr>
        <p:blipFill rotWithShape="1">
          <a:blip r:embed="rId7"/>
          <a:srcRect r="470" b="1402"/>
          <a:stretch/>
        </p:blipFill>
        <p:spPr>
          <a:xfrm>
            <a:off x="76200" y="827456"/>
            <a:ext cx="7929080" cy="5609331"/>
          </a:xfrm>
          <a:prstGeom prst="rect">
            <a:avLst/>
          </a:prstGeom>
        </p:spPr>
      </p:pic>
      <p:sp>
        <p:nvSpPr>
          <p:cNvPr id="6" name="Rectangle 5">
            <a:extLst>
              <a:ext uri="{FF2B5EF4-FFF2-40B4-BE49-F238E27FC236}">
                <a16:creationId xmlns:a16="http://schemas.microsoft.com/office/drawing/2014/main" id="{9B9D8DA7-E330-3714-5FAE-FFC6F37B77CA}"/>
              </a:ext>
            </a:extLst>
          </p:cNvPr>
          <p:cNvSpPr/>
          <p:nvPr/>
        </p:nvSpPr>
        <p:spPr>
          <a:xfrm>
            <a:off x="7374937" y="1423169"/>
            <a:ext cx="584797" cy="43209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663C477C-896B-96AD-768F-0ADE2E2DDD86}"/>
              </a:ext>
            </a:extLst>
          </p:cNvPr>
          <p:cNvGrpSpPr/>
          <p:nvPr/>
        </p:nvGrpSpPr>
        <p:grpSpPr>
          <a:xfrm>
            <a:off x="2824481" y="5314400"/>
            <a:ext cx="4517757" cy="923330"/>
            <a:chOff x="2824481" y="5314400"/>
            <a:chExt cx="4517757" cy="923330"/>
          </a:xfrm>
        </p:grpSpPr>
        <p:sp>
          <p:nvSpPr>
            <p:cNvPr id="7" name="Rectangle 6">
              <a:extLst>
                <a:ext uri="{FF2B5EF4-FFF2-40B4-BE49-F238E27FC236}">
                  <a16:creationId xmlns:a16="http://schemas.microsoft.com/office/drawing/2014/main" id="{514277AF-4320-69B1-2652-2DACE846200A}"/>
                </a:ext>
              </a:extLst>
            </p:cNvPr>
            <p:cNvSpPr/>
            <p:nvPr/>
          </p:nvSpPr>
          <p:spPr>
            <a:xfrm>
              <a:off x="6361762" y="5878661"/>
              <a:ext cx="980476" cy="3253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FA4F68-AAB9-44C3-D1EC-FABD15841667}"/>
                </a:ext>
              </a:extLst>
            </p:cNvPr>
            <p:cNvSpPr txBox="1"/>
            <p:nvPr/>
          </p:nvSpPr>
          <p:spPr>
            <a:xfrm>
              <a:off x="2824481" y="5314400"/>
              <a:ext cx="2706612" cy="923330"/>
            </a:xfrm>
            <a:prstGeom prst="rect">
              <a:avLst/>
            </a:prstGeom>
            <a:solidFill>
              <a:srgbClr val="FFFFFF">
                <a:alpha val="72157"/>
              </a:srgbClr>
            </a:solidFill>
            <a:ln w="28575">
              <a:solidFill>
                <a:schemeClr val="accent1"/>
              </a:solidFill>
            </a:ln>
          </p:spPr>
          <p:txBody>
            <a:bodyPr wrap="square" rtlCol="0">
              <a:spAutoFit/>
            </a:bodyPr>
            <a:lstStyle/>
            <a:p>
              <a:pPr algn="ctr"/>
              <a:r>
                <a:rPr lang="en-US" dirty="0"/>
                <a:t>Special and heritage trees- coordinate with DDOT UFD</a:t>
              </a:r>
            </a:p>
          </p:txBody>
        </p:sp>
        <p:cxnSp>
          <p:nvCxnSpPr>
            <p:cNvPr id="10" name="Straight Arrow Connector 9">
              <a:extLst>
                <a:ext uri="{FF2B5EF4-FFF2-40B4-BE49-F238E27FC236}">
                  <a16:creationId xmlns:a16="http://schemas.microsoft.com/office/drawing/2014/main" id="{58A72C84-75B4-A8DF-3E27-51B4B34950E9}"/>
                </a:ext>
              </a:extLst>
            </p:cNvPr>
            <p:cNvCxnSpPr>
              <a:cxnSpLocks/>
              <a:stCxn id="8" idx="3"/>
              <a:endCxn id="7" idx="1"/>
            </p:cNvCxnSpPr>
            <p:nvPr/>
          </p:nvCxnSpPr>
          <p:spPr>
            <a:xfrm>
              <a:off x="5531093" y="5776065"/>
              <a:ext cx="830669" cy="2652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740902AD-8A3A-FFAE-886B-979F6FB54C35}"/>
              </a:ext>
            </a:extLst>
          </p:cNvPr>
          <p:cNvSpPr/>
          <p:nvPr/>
        </p:nvSpPr>
        <p:spPr>
          <a:xfrm>
            <a:off x="7378672" y="5770799"/>
            <a:ext cx="591091" cy="282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D427F60-4F0A-7044-5345-291D62C0C363}"/>
              </a:ext>
            </a:extLst>
          </p:cNvPr>
          <p:cNvSpPr/>
          <p:nvPr/>
        </p:nvSpPr>
        <p:spPr>
          <a:xfrm>
            <a:off x="6686322" y="929151"/>
            <a:ext cx="681992" cy="7724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E386EA4-1DE8-0F2D-6EDF-23C43C72EFEF}"/>
              </a:ext>
            </a:extLst>
          </p:cNvPr>
          <p:cNvGrpSpPr/>
          <p:nvPr/>
        </p:nvGrpSpPr>
        <p:grpSpPr>
          <a:xfrm>
            <a:off x="664675" y="2251424"/>
            <a:ext cx="3181964" cy="2610495"/>
            <a:chOff x="664675" y="2251424"/>
            <a:chExt cx="3181964" cy="2610495"/>
          </a:xfrm>
        </p:grpSpPr>
        <p:cxnSp>
          <p:nvCxnSpPr>
            <p:cNvPr id="21" name="Straight Arrow Connector 20">
              <a:extLst>
                <a:ext uri="{FF2B5EF4-FFF2-40B4-BE49-F238E27FC236}">
                  <a16:creationId xmlns:a16="http://schemas.microsoft.com/office/drawing/2014/main" id="{FD3DA5B7-DF97-AEC4-5B7B-BE4118FF6813}"/>
                </a:ext>
              </a:extLst>
            </p:cNvPr>
            <p:cNvCxnSpPr>
              <a:cxnSpLocks/>
              <a:stCxn id="24" idx="2"/>
            </p:cNvCxnSpPr>
            <p:nvPr/>
          </p:nvCxnSpPr>
          <p:spPr>
            <a:xfrm>
              <a:off x="2134703" y="3714667"/>
              <a:ext cx="1711936" cy="11472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62744A3-1EA2-BDAD-C989-0733C6032A5E}"/>
                </a:ext>
              </a:extLst>
            </p:cNvPr>
            <p:cNvSpPr txBox="1"/>
            <p:nvPr/>
          </p:nvSpPr>
          <p:spPr>
            <a:xfrm>
              <a:off x="664675" y="2251424"/>
              <a:ext cx="2940055" cy="1463242"/>
            </a:xfrm>
            <a:prstGeom prst="rect">
              <a:avLst/>
            </a:prstGeom>
            <a:solidFill>
              <a:srgbClr val="FFFFFF">
                <a:alpha val="72157"/>
              </a:srgbClr>
            </a:solidFill>
            <a:ln w="28575">
              <a:solidFill>
                <a:schemeClr val="accent1"/>
              </a:solidFill>
            </a:ln>
          </p:spPr>
          <p:txBody>
            <a:bodyPr wrap="square" rtlCol="0">
              <a:spAutoFit/>
            </a:bodyPr>
            <a:lstStyle/>
            <a:p>
              <a:pPr algn="ctr"/>
              <a:r>
                <a:rPr lang="en-US" dirty="0"/>
                <a:t>Special and heritage trees- show critical root zone if in or near LOD (CRZ: 1.5’ radius per inch DBH in tree diameter)</a:t>
              </a:r>
            </a:p>
          </p:txBody>
        </p:sp>
      </p:grpSp>
      <p:sp>
        <p:nvSpPr>
          <p:cNvPr id="25" name="Rectangle 24">
            <a:extLst>
              <a:ext uri="{FF2B5EF4-FFF2-40B4-BE49-F238E27FC236}">
                <a16:creationId xmlns:a16="http://schemas.microsoft.com/office/drawing/2014/main" id="{5EAB732E-5DE6-C9C6-6F8D-60731414A801}"/>
              </a:ext>
            </a:extLst>
          </p:cNvPr>
          <p:cNvSpPr/>
          <p:nvPr/>
        </p:nvSpPr>
        <p:spPr>
          <a:xfrm flipV="1">
            <a:off x="4595527" y="2199814"/>
            <a:ext cx="489466" cy="108202"/>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3DEFB00-EACD-41AE-EB64-8C92443540D7}"/>
              </a:ext>
            </a:extLst>
          </p:cNvPr>
          <p:cNvSpPr/>
          <p:nvPr/>
        </p:nvSpPr>
        <p:spPr>
          <a:xfrm flipV="1">
            <a:off x="3611352" y="2167981"/>
            <a:ext cx="356267" cy="18356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2CFC318-5635-17C2-D01A-09ECD029040F}"/>
              </a:ext>
            </a:extLst>
          </p:cNvPr>
          <p:cNvSpPr/>
          <p:nvPr/>
        </p:nvSpPr>
        <p:spPr>
          <a:xfrm rot="17604049" flipV="1">
            <a:off x="5275391" y="4077928"/>
            <a:ext cx="387038" cy="82078"/>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BADBB5D-5579-9CDF-BA4F-23B85E69DFFE}"/>
              </a:ext>
            </a:extLst>
          </p:cNvPr>
          <p:cNvSpPr/>
          <p:nvPr/>
        </p:nvSpPr>
        <p:spPr>
          <a:xfrm flipV="1">
            <a:off x="4747927" y="2386122"/>
            <a:ext cx="337063"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4975388-F993-64E6-A645-2191EBDD65AC}"/>
              </a:ext>
            </a:extLst>
          </p:cNvPr>
          <p:cNvSpPr/>
          <p:nvPr/>
        </p:nvSpPr>
        <p:spPr>
          <a:xfrm flipV="1">
            <a:off x="945040" y="3905692"/>
            <a:ext cx="387359" cy="127381"/>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B545051-30DC-16E6-2E7F-D0869195FDF6}"/>
              </a:ext>
            </a:extLst>
          </p:cNvPr>
          <p:cNvSpPr/>
          <p:nvPr/>
        </p:nvSpPr>
        <p:spPr>
          <a:xfrm flipV="1">
            <a:off x="3386741" y="4127687"/>
            <a:ext cx="325027" cy="82376"/>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8E8555-2EE9-5A73-F474-8F0236846090}"/>
              </a:ext>
            </a:extLst>
          </p:cNvPr>
          <p:cNvSpPr/>
          <p:nvPr/>
        </p:nvSpPr>
        <p:spPr>
          <a:xfrm flipV="1">
            <a:off x="3386740" y="4010214"/>
            <a:ext cx="325027"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ADE166-8BBE-7359-ECE6-D39F1478BB61}"/>
              </a:ext>
            </a:extLst>
          </p:cNvPr>
          <p:cNvSpPr/>
          <p:nvPr/>
        </p:nvSpPr>
        <p:spPr>
          <a:xfrm flipV="1">
            <a:off x="3939041" y="4924194"/>
            <a:ext cx="387359" cy="127381"/>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B088615-5A6E-1D82-5977-098526B8A33A}"/>
              </a:ext>
            </a:extLst>
          </p:cNvPr>
          <p:cNvSpPr/>
          <p:nvPr/>
        </p:nvSpPr>
        <p:spPr>
          <a:xfrm flipV="1">
            <a:off x="1152513" y="4852832"/>
            <a:ext cx="387359" cy="127381"/>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A3AC780-F992-EA95-246E-656DD082D611}"/>
              </a:ext>
            </a:extLst>
          </p:cNvPr>
          <p:cNvGrpSpPr/>
          <p:nvPr/>
        </p:nvGrpSpPr>
        <p:grpSpPr>
          <a:xfrm>
            <a:off x="3763881" y="3850246"/>
            <a:ext cx="2208852" cy="830997"/>
            <a:chOff x="2327654" y="1256955"/>
            <a:chExt cx="2208852" cy="830997"/>
          </a:xfrm>
        </p:grpSpPr>
        <p:sp>
          <p:nvSpPr>
            <p:cNvPr id="38" name="TextBox 37">
              <a:extLst>
                <a:ext uri="{FF2B5EF4-FFF2-40B4-BE49-F238E27FC236}">
                  <a16:creationId xmlns:a16="http://schemas.microsoft.com/office/drawing/2014/main" id="{3253581F-C7E1-B6E1-0CD8-87FA67D25D54}"/>
                </a:ext>
              </a:extLst>
            </p:cNvPr>
            <p:cNvSpPr txBox="1"/>
            <p:nvPr/>
          </p:nvSpPr>
          <p:spPr>
            <a:xfrm>
              <a:off x="2761020" y="1256955"/>
              <a:ext cx="1775486" cy="369332"/>
            </a:xfrm>
            <a:prstGeom prst="rect">
              <a:avLst/>
            </a:prstGeom>
            <a:solidFill>
              <a:srgbClr val="FFFFFF">
                <a:alpha val="72157"/>
              </a:srgbClr>
            </a:solidFill>
            <a:ln w="28575">
              <a:solidFill>
                <a:schemeClr val="accent1"/>
              </a:solidFill>
            </a:ln>
          </p:spPr>
          <p:txBody>
            <a:bodyPr wrap="none" rtlCol="0">
              <a:spAutoFit/>
            </a:bodyPr>
            <a:lstStyle/>
            <a:p>
              <a:r>
                <a:rPr lang="en-US"/>
                <a:t>Tree Protection</a:t>
              </a:r>
            </a:p>
          </p:txBody>
        </p:sp>
        <p:cxnSp>
          <p:nvCxnSpPr>
            <p:cNvPr id="39" name="Straight Arrow Connector 38">
              <a:extLst>
                <a:ext uri="{FF2B5EF4-FFF2-40B4-BE49-F238E27FC236}">
                  <a16:creationId xmlns:a16="http://schemas.microsoft.com/office/drawing/2014/main" id="{3C627846-6747-8EAB-B81A-9EC68CCB21B1}"/>
                </a:ext>
              </a:extLst>
            </p:cNvPr>
            <p:cNvCxnSpPr>
              <a:cxnSpLocks/>
              <a:stCxn id="38" idx="2"/>
            </p:cNvCxnSpPr>
            <p:nvPr/>
          </p:nvCxnSpPr>
          <p:spPr>
            <a:xfrm flipH="1">
              <a:off x="2327654" y="1626287"/>
              <a:ext cx="1321109" cy="4616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43" name="Audio 42">
            <a:hlinkClick r:id="" action="ppaction://media"/>
            <a:extLst>
              <a:ext uri="{FF2B5EF4-FFF2-40B4-BE49-F238E27FC236}">
                <a16:creationId xmlns:a16="http://schemas.microsoft.com/office/drawing/2014/main" id="{6F3CA7C4-9775-C41F-4BAA-9937792F1D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80533990"/>
      </p:ext>
    </p:extLst>
  </p:cSld>
  <p:clrMapOvr>
    <a:masterClrMapping/>
  </p:clrMapOvr>
  <mc:AlternateContent xmlns:mc="http://schemas.openxmlformats.org/markup-compatibility/2006" xmlns:p14="http://schemas.microsoft.com/office/powerpoint/2010/main">
    <mc:Choice Requires="p14">
      <p:transition spd="slow" p14:dur="2000" advTm="48975"/>
    </mc:Choice>
    <mc:Fallback xmlns="">
      <p:transition spd="slow" advTm="4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E1E70E2-F2CD-4EA1-BB24-4D161C075D0D}"/>
              </a:ext>
            </a:extLst>
          </p:cNvPr>
          <p:cNvPicPr>
            <a:picLocks noChangeAspect="1"/>
          </p:cNvPicPr>
          <p:nvPr/>
        </p:nvPicPr>
        <p:blipFill>
          <a:blip r:embed="rId6"/>
          <a:stretch>
            <a:fillRect/>
          </a:stretch>
        </p:blipFill>
        <p:spPr>
          <a:xfrm>
            <a:off x="70829" y="1091061"/>
            <a:ext cx="8991600" cy="5345833"/>
          </a:xfrm>
          <a:prstGeom prst="rect">
            <a:avLst/>
          </a:prstGeom>
          <a:ln w="28575">
            <a:solidFill>
              <a:schemeClr val="tx1"/>
            </a:solidFill>
          </a:ln>
        </p:spPr>
      </p:pic>
      <p:sp>
        <p:nvSpPr>
          <p:cNvPr id="41" name="Rectangle 40">
            <a:extLst>
              <a:ext uri="{FF2B5EF4-FFF2-40B4-BE49-F238E27FC236}">
                <a16:creationId xmlns:a16="http://schemas.microsoft.com/office/drawing/2014/main" id="{DD5B8B27-07D6-4C0D-8316-566FB68696A3}"/>
              </a:ext>
            </a:extLst>
          </p:cNvPr>
          <p:cNvSpPr/>
          <p:nvPr/>
        </p:nvSpPr>
        <p:spPr>
          <a:xfrm>
            <a:off x="5178546" y="5438644"/>
            <a:ext cx="444379" cy="119124"/>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61B867D-44EB-4631-9AD2-B958445D5F9F}"/>
              </a:ext>
            </a:extLst>
          </p:cNvPr>
          <p:cNvSpPr/>
          <p:nvPr/>
        </p:nvSpPr>
        <p:spPr>
          <a:xfrm rot="5400000">
            <a:off x="2435029" y="4778444"/>
            <a:ext cx="599306" cy="119124"/>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B5DCCEB-0CCC-4AEA-92AE-F8C27D6FFB51}"/>
              </a:ext>
            </a:extLst>
          </p:cNvPr>
          <p:cNvSpPr/>
          <p:nvPr/>
        </p:nvSpPr>
        <p:spPr>
          <a:xfrm rot="5400000">
            <a:off x="2699333" y="4655027"/>
            <a:ext cx="306197"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E4382EC-B24D-452E-8D76-4F5DB7A214DF}"/>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188C802-8491-48D0-8177-0E11690E1B53}"/>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sp>
        <p:nvSpPr>
          <p:cNvPr id="17" name="Rectangle 16">
            <a:extLst>
              <a:ext uri="{FF2B5EF4-FFF2-40B4-BE49-F238E27FC236}">
                <a16:creationId xmlns:a16="http://schemas.microsoft.com/office/drawing/2014/main" id="{A8B4AF6C-43B6-4841-95FD-445A087CD623}"/>
              </a:ext>
            </a:extLst>
          </p:cNvPr>
          <p:cNvSpPr/>
          <p:nvPr/>
        </p:nvSpPr>
        <p:spPr>
          <a:xfrm>
            <a:off x="6858000" y="5250156"/>
            <a:ext cx="685800" cy="37697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088849E-17F5-4B8E-8691-5AA75D52699A}"/>
              </a:ext>
            </a:extLst>
          </p:cNvPr>
          <p:cNvGrpSpPr/>
          <p:nvPr/>
        </p:nvGrpSpPr>
        <p:grpSpPr>
          <a:xfrm>
            <a:off x="4382034" y="4145100"/>
            <a:ext cx="987771" cy="1482032"/>
            <a:chOff x="4343400" y="4145100"/>
            <a:chExt cx="987771" cy="1482032"/>
          </a:xfrm>
        </p:grpSpPr>
        <p:sp>
          <p:nvSpPr>
            <p:cNvPr id="24" name="TextBox 23">
              <a:extLst>
                <a:ext uri="{FF2B5EF4-FFF2-40B4-BE49-F238E27FC236}">
                  <a16:creationId xmlns:a16="http://schemas.microsoft.com/office/drawing/2014/main" id="{0899EE28-5F4D-443C-81F2-1293DF1BEAE9}"/>
                </a:ext>
              </a:extLst>
            </p:cNvPr>
            <p:cNvSpPr txBox="1"/>
            <p:nvPr/>
          </p:nvSpPr>
          <p:spPr>
            <a:xfrm>
              <a:off x="4343400" y="5257800"/>
              <a:ext cx="987771" cy="369332"/>
            </a:xfrm>
            <a:prstGeom prst="rect">
              <a:avLst/>
            </a:prstGeom>
            <a:solidFill>
              <a:srgbClr val="FFFFFF">
                <a:alpha val="72157"/>
              </a:srgbClr>
            </a:solidFill>
            <a:ln w="28575">
              <a:solidFill>
                <a:schemeClr val="accent1"/>
              </a:solidFill>
            </a:ln>
          </p:spPr>
          <p:txBody>
            <a:bodyPr wrap="none" rtlCol="0">
              <a:spAutoFit/>
            </a:bodyPr>
            <a:lstStyle/>
            <a:p>
              <a:r>
                <a:rPr lang="en-US"/>
                <a:t>Grading</a:t>
              </a:r>
            </a:p>
          </p:txBody>
        </p:sp>
        <p:cxnSp>
          <p:nvCxnSpPr>
            <p:cNvPr id="25" name="Straight Arrow Connector 24">
              <a:extLst>
                <a:ext uri="{FF2B5EF4-FFF2-40B4-BE49-F238E27FC236}">
                  <a16:creationId xmlns:a16="http://schemas.microsoft.com/office/drawing/2014/main" id="{3CC262F7-71F5-4E87-8B5B-59B8DFBFDA50}"/>
                </a:ext>
              </a:extLst>
            </p:cNvPr>
            <p:cNvCxnSpPr>
              <a:cxnSpLocks/>
              <a:stCxn id="24" idx="0"/>
            </p:cNvCxnSpPr>
            <p:nvPr/>
          </p:nvCxnSpPr>
          <p:spPr>
            <a:xfrm flipH="1" flipV="1">
              <a:off x="4724400" y="4145100"/>
              <a:ext cx="112886" cy="11127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4609B2D-6F3A-4FF9-8C22-8E8844F453DE}"/>
                </a:ext>
              </a:extLst>
            </p:cNvPr>
            <p:cNvCxnSpPr>
              <a:cxnSpLocks/>
              <a:stCxn id="24" idx="0"/>
            </p:cNvCxnSpPr>
            <p:nvPr/>
          </p:nvCxnSpPr>
          <p:spPr>
            <a:xfrm flipV="1">
              <a:off x="4837286" y="4830986"/>
              <a:ext cx="175266" cy="4268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300A91C-6863-43F8-922F-F42C650BA6DB}"/>
              </a:ext>
            </a:extLst>
          </p:cNvPr>
          <p:cNvGrpSpPr/>
          <p:nvPr/>
        </p:nvGrpSpPr>
        <p:grpSpPr>
          <a:xfrm>
            <a:off x="1194013" y="4316503"/>
            <a:ext cx="2338763" cy="1931897"/>
            <a:chOff x="1194013" y="4316503"/>
            <a:chExt cx="2338763" cy="1931897"/>
          </a:xfrm>
        </p:grpSpPr>
        <p:sp>
          <p:nvSpPr>
            <p:cNvPr id="31" name="TextBox 30">
              <a:extLst>
                <a:ext uri="{FF2B5EF4-FFF2-40B4-BE49-F238E27FC236}">
                  <a16:creationId xmlns:a16="http://schemas.microsoft.com/office/drawing/2014/main" id="{5748D76F-99F9-4DAD-AED5-E6CF11CEEDC8}"/>
                </a:ext>
              </a:extLst>
            </p:cNvPr>
            <p:cNvSpPr txBox="1"/>
            <p:nvPr/>
          </p:nvSpPr>
          <p:spPr>
            <a:xfrm>
              <a:off x="1556500" y="4316503"/>
              <a:ext cx="598241" cy="369332"/>
            </a:xfrm>
            <a:prstGeom prst="rect">
              <a:avLst/>
            </a:prstGeom>
            <a:solidFill>
              <a:srgbClr val="FFFFFF">
                <a:alpha val="72157"/>
              </a:srgbClr>
            </a:solidFill>
            <a:ln w="28575">
              <a:solidFill>
                <a:schemeClr val="accent1"/>
              </a:solidFill>
            </a:ln>
          </p:spPr>
          <p:txBody>
            <a:bodyPr wrap="none" rtlCol="0">
              <a:spAutoFit/>
            </a:bodyPr>
            <a:lstStyle/>
            <a:p>
              <a:r>
                <a:rPr lang="en-US"/>
                <a:t>LOD</a:t>
              </a:r>
            </a:p>
          </p:txBody>
        </p:sp>
        <p:cxnSp>
          <p:nvCxnSpPr>
            <p:cNvPr id="32" name="Straight Arrow Connector 31">
              <a:extLst>
                <a:ext uri="{FF2B5EF4-FFF2-40B4-BE49-F238E27FC236}">
                  <a16:creationId xmlns:a16="http://schemas.microsoft.com/office/drawing/2014/main" id="{38AD004C-567B-4AC7-8D2C-7E8532A43419}"/>
                </a:ext>
              </a:extLst>
            </p:cNvPr>
            <p:cNvCxnSpPr>
              <a:cxnSpLocks/>
              <a:stCxn id="31" idx="3"/>
            </p:cNvCxnSpPr>
            <p:nvPr/>
          </p:nvCxnSpPr>
          <p:spPr>
            <a:xfrm>
              <a:off x="2154741" y="4501169"/>
              <a:ext cx="1378035" cy="2812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BBF0DFA-4F37-4913-BB04-20734F7DDA07}"/>
                </a:ext>
              </a:extLst>
            </p:cNvPr>
            <p:cNvCxnSpPr>
              <a:cxnSpLocks/>
              <a:stCxn id="31" idx="2"/>
            </p:cNvCxnSpPr>
            <p:nvPr/>
          </p:nvCxnSpPr>
          <p:spPr>
            <a:xfrm flipH="1">
              <a:off x="1194013" y="4685835"/>
              <a:ext cx="661608" cy="15625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528A725-071E-4ACA-B767-9A3F6DF9106E}"/>
              </a:ext>
            </a:extLst>
          </p:cNvPr>
          <p:cNvGrpSpPr/>
          <p:nvPr/>
        </p:nvGrpSpPr>
        <p:grpSpPr>
          <a:xfrm>
            <a:off x="2811074" y="1358219"/>
            <a:ext cx="1775486" cy="796147"/>
            <a:chOff x="2761020" y="1256955"/>
            <a:chExt cx="1775486" cy="796147"/>
          </a:xfrm>
        </p:grpSpPr>
        <p:sp>
          <p:nvSpPr>
            <p:cNvPr id="54" name="TextBox 53">
              <a:extLst>
                <a:ext uri="{FF2B5EF4-FFF2-40B4-BE49-F238E27FC236}">
                  <a16:creationId xmlns:a16="http://schemas.microsoft.com/office/drawing/2014/main" id="{D2B2C57E-20EF-4FD4-85C0-D6AA1A53D63A}"/>
                </a:ext>
              </a:extLst>
            </p:cNvPr>
            <p:cNvSpPr txBox="1"/>
            <p:nvPr/>
          </p:nvSpPr>
          <p:spPr>
            <a:xfrm>
              <a:off x="2761020" y="1256955"/>
              <a:ext cx="1775486" cy="369332"/>
            </a:xfrm>
            <a:prstGeom prst="rect">
              <a:avLst/>
            </a:prstGeom>
            <a:solidFill>
              <a:srgbClr val="FFFFFF">
                <a:alpha val="72157"/>
              </a:srgbClr>
            </a:solidFill>
            <a:ln w="28575">
              <a:solidFill>
                <a:schemeClr val="accent1"/>
              </a:solidFill>
            </a:ln>
          </p:spPr>
          <p:txBody>
            <a:bodyPr wrap="none" rtlCol="0">
              <a:spAutoFit/>
            </a:bodyPr>
            <a:lstStyle/>
            <a:p>
              <a:r>
                <a:rPr lang="en-US"/>
                <a:t>Tree Protection</a:t>
              </a:r>
            </a:p>
          </p:txBody>
        </p:sp>
        <p:cxnSp>
          <p:nvCxnSpPr>
            <p:cNvPr id="55" name="Straight Arrow Connector 54">
              <a:extLst>
                <a:ext uri="{FF2B5EF4-FFF2-40B4-BE49-F238E27FC236}">
                  <a16:creationId xmlns:a16="http://schemas.microsoft.com/office/drawing/2014/main" id="{5025EA68-6F35-42F8-A66F-BE064DCE56D6}"/>
                </a:ext>
              </a:extLst>
            </p:cNvPr>
            <p:cNvCxnSpPr>
              <a:cxnSpLocks/>
              <a:stCxn id="54" idx="2"/>
            </p:cNvCxnSpPr>
            <p:nvPr/>
          </p:nvCxnSpPr>
          <p:spPr>
            <a:xfrm>
              <a:off x="3648763" y="1626287"/>
              <a:ext cx="694637" cy="4268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71" name="Rectangle 70">
            <a:extLst>
              <a:ext uri="{FF2B5EF4-FFF2-40B4-BE49-F238E27FC236}">
                <a16:creationId xmlns:a16="http://schemas.microsoft.com/office/drawing/2014/main" id="{65ACCC0D-FC82-4AAD-8208-8B558B5AE032}"/>
              </a:ext>
            </a:extLst>
          </p:cNvPr>
          <p:cNvSpPr/>
          <p:nvPr/>
        </p:nvSpPr>
        <p:spPr>
          <a:xfrm>
            <a:off x="6864406" y="1383964"/>
            <a:ext cx="685800" cy="37697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D0602B2-C267-4493-B5BC-588AAC8FB0EB}"/>
              </a:ext>
            </a:extLst>
          </p:cNvPr>
          <p:cNvSpPr/>
          <p:nvPr/>
        </p:nvSpPr>
        <p:spPr>
          <a:xfrm>
            <a:off x="5024385" y="1129734"/>
            <a:ext cx="685800" cy="37697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789F814-0A31-4BEC-B98A-E238757C1C20}"/>
              </a:ext>
            </a:extLst>
          </p:cNvPr>
          <p:cNvGrpSpPr/>
          <p:nvPr/>
        </p:nvGrpSpPr>
        <p:grpSpPr>
          <a:xfrm>
            <a:off x="2250066" y="4830985"/>
            <a:ext cx="1799275" cy="1036415"/>
            <a:chOff x="2134164" y="4830985"/>
            <a:chExt cx="1799275" cy="1036415"/>
          </a:xfrm>
        </p:grpSpPr>
        <p:sp>
          <p:nvSpPr>
            <p:cNvPr id="73" name="TextBox 72">
              <a:extLst>
                <a:ext uri="{FF2B5EF4-FFF2-40B4-BE49-F238E27FC236}">
                  <a16:creationId xmlns:a16="http://schemas.microsoft.com/office/drawing/2014/main" id="{50B2D89C-7699-4A9B-BB18-3D21A3C5F89E}"/>
                </a:ext>
              </a:extLst>
            </p:cNvPr>
            <p:cNvSpPr txBox="1"/>
            <p:nvPr/>
          </p:nvSpPr>
          <p:spPr>
            <a:xfrm>
              <a:off x="2134164" y="5392799"/>
              <a:ext cx="1799275" cy="369332"/>
            </a:xfrm>
            <a:prstGeom prst="rect">
              <a:avLst/>
            </a:prstGeom>
            <a:solidFill>
              <a:srgbClr val="FFFFFF">
                <a:alpha val="72157"/>
              </a:srgbClr>
            </a:solidFill>
            <a:ln w="28575">
              <a:solidFill>
                <a:schemeClr val="accent1"/>
              </a:solidFill>
            </a:ln>
          </p:spPr>
          <p:txBody>
            <a:bodyPr wrap="none" rtlCol="0">
              <a:spAutoFit/>
            </a:bodyPr>
            <a:lstStyle/>
            <a:p>
              <a:r>
                <a:rPr lang="en-US"/>
                <a:t>Inlet Protection</a:t>
              </a:r>
            </a:p>
          </p:txBody>
        </p:sp>
        <p:cxnSp>
          <p:nvCxnSpPr>
            <p:cNvPr id="74" name="Straight Arrow Connector 73">
              <a:extLst>
                <a:ext uri="{FF2B5EF4-FFF2-40B4-BE49-F238E27FC236}">
                  <a16:creationId xmlns:a16="http://schemas.microsoft.com/office/drawing/2014/main" id="{D3E1EBF5-BCB5-4BE4-8AF3-2A90AF3C8D94}"/>
                </a:ext>
              </a:extLst>
            </p:cNvPr>
            <p:cNvCxnSpPr>
              <a:cxnSpLocks/>
              <a:stCxn id="73" idx="2"/>
            </p:cNvCxnSpPr>
            <p:nvPr/>
          </p:nvCxnSpPr>
          <p:spPr>
            <a:xfrm>
              <a:off x="3033802" y="5762131"/>
              <a:ext cx="335646" cy="1052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7B4B56B-0712-43BA-9D6D-FDB00291EC50}"/>
                </a:ext>
              </a:extLst>
            </p:cNvPr>
            <p:cNvCxnSpPr>
              <a:cxnSpLocks/>
              <a:stCxn id="73" idx="0"/>
            </p:cNvCxnSpPr>
            <p:nvPr/>
          </p:nvCxnSpPr>
          <p:spPr>
            <a:xfrm flipV="1">
              <a:off x="3033802" y="4830985"/>
              <a:ext cx="891439" cy="5618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C96CB84-28A6-4CCD-AFE7-36A5C38B82B6}"/>
              </a:ext>
            </a:extLst>
          </p:cNvPr>
          <p:cNvGrpSpPr/>
          <p:nvPr/>
        </p:nvGrpSpPr>
        <p:grpSpPr>
          <a:xfrm>
            <a:off x="4021952" y="3173013"/>
            <a:ext cx="1128835" cy="1170387"/>
            <a:chOff x="4021952" y="3173013"/>
            <a:chExt cx="1128835" cy="1170387"/>
          </a:xfrm>
        </p:grpSpPr>
        <p:sp>
          <p:nvSpPr>
            <p:cNvPr id="92" name="TextBox 91">
              <a:extLst>
                <a:ext uri="{FF2B5EF4-FFF2-40B4-BE49-F238E27FC236}">
                  <a16:creationId xmlns:a16="http://schemas.microsoft.com/office/drawing/2014/main" id="{251CEC54-8C80-47BD-9421-D85C8076BF2B}"/>
                </a:ext>
              </a:extLst>
            </p:cNvPr>
            <p:cNvSpPr txBox="1"/>
            <p:nvPr/>
          </p:nvSpPr>
          <p:spPr>
            <a:xfrm>
              <a:off x="4021952" y="3173013"/>
              <a:ext cx="1128835" cy="369332"/>
            </a:xfrm>
            <a:prstGeom prst="rect">
              <a:avLst/>
            </a:prstGeom>
            <a:solidFill>
              <a:srgbClr val="FFFFFF">
                <a:alpha val="72157"/>
              </a:srgbClr>
            </a:solidFill>
            <a:ln w="28575">
              <a:solidFill>
                <a:schemeClr val="accent1"/>
              </a:solidFill>
            </a:ln>
          </p:spPr>
          <p:txBody>
            <a:bodyPr wrap="none" rtlCol="0">
              <a:spAutoFit/>
            </a:bodyPr>
            <a:lstStyle/>
            <a:p>
              <a:r>
                <a:rPr lang="en-US"/>
                <a:t>Stockpile</a:t>
              </a:r>
            </a:p>
          </p:txBody>
        </p:sp>
        <p:cxnSp>
          <p:nvCxnSpPr>
            <p:cNvPr id="93" name="Straight Arrow Connector 92">
              <a:extLst>
                <a:ext uri="{FF2B5EF4-FFF2-40B4-BE49-F238E27FC236}">
                  <a16:creationId xmlns:a16="http://schemas.microsoft.com/office/drawing/2014/main" id="{17C11547-052D-4859-BFBE-90B89D2C79D4}"/>
                </a:ext>
              </a:extLst>
            </p:cNvPr>
            <p:cNvCxnSpPr>
              <a:cxnSpLocks/>
              <a:stCxn id="92" idx="2"/>
            </p:cNvCxnSpPr>
            <p:nvPr/>
          </p:nvCxnSpPr>
          <p:spPr>
            <a:xfrm flipH="1">
              <a:off x="4267202" y="3542345"/>
              <a:ext cx="319168" cy="8010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id="{064D488A-0C53-423B-83A1-C4B2213115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9" name="TextBox 28">
            <a:extLst>
              <a:ext uri="{FF2B5EF4-FFF2-40B4-BE49-F238E27FC236}">
                <a16:creationId xmlns:a16="http://schemas.microsoft.com/office/drawing/2014/main" id="{5A908E4D-30F2-4E1F-AAF2-D0A1D8BC5F23}"/>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6" name="Rectangle 35">
            <a:extLst>
              <a:ext uri="{FF2B5EF4-FFF2-40B4-BE49-F238E27FC236}">
                <a16:creationId xmlns:a16="http://schemas.microsoft.com/office/drawing/2014/main" id="{9BDACAAB-EB70-4280-BFF5-3BDBB4E6C40D}"/>
              </a:ext>
            </a:extLst>
          </p:cNvPr>
          <p:cNvSpPr/>
          <p:nvPr/>
        </p:nvSpPr>
        <p:spPr>
          <a:xfrm>
            <a:off x="5478099" y="3077990"/>
            <a:ext cx="1160826" cy="119124"/>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883441C-5B34-46CF-8830-2E548E857ED4}"/>
              </a:ext>
            </a:extLst>
          </p:cNvPr>
          <p:cNvSpPr/>
          <p:nvPr/>
        </p:nvSpPr>
        <p:spPr>
          <a:xfrm>
            <a:off x="5927725" y="3233094"/>
            <a:ext cx="738222" cy="195906"/>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1EF4584-01E9-72FE-651D-D24CDC4A4D0B}"/>
              </a:ext>
            </a:extLst>
          </p:cNvPr>
          <p:cNvGrpSpPr/>
          <p:nvPr/>
        </p:nvGrpSpPr>
        <p:grpSpPr>
          <a:xfrm>
            <a:off x="311453" y="3013243"/>
            <a:ext cx="3057995" cy="2425400"/>
            <a:chOff x="311453" y="3013243"/>
            <a:chExt cx="3057995" cy="2425400"/>
          </a:xfrm>
        </p:grpSpPr>
        <p:grpSp>
          <p:nvGrpSpPr>
            <p:cNvPr id="7" name="Group 6">
              <a:extLst>
                <a:ext uri="{FF2B5EF4-FFF2-40B4-BE49-F238E27FC236}">
                  <a16:creationId xmlns:a16="http://schemas.microsoft.com/office/drawing/2014/main" id="{2B65CD80-B146-434A-A9BA-2BA10D3D1C9E}"/>
                </a:ext>
              </a:extLst>
            </p:cNvPr>
            <p:cNvGrpSpPr/>
            <p:nvPr/>
          </p:nvGrpSpPr>
          <p:grpSpPr>
            <a:xfrm>
              <a:off x="311453" y="3013243"/>
              <a:ext cx="3057995" cy="644357"/>
              <a:chOff x="5800669" y="5943686"/>
              <a:chExt cx="3057995" cy="644357"/>
            </a:xfrm>
          </p:grpSpPr>
          <p:sp>
            <p:nvSpPr>
              <p:cNvPr id="44" name="TextBox 43">
                <a:extLst>
                  <a:ext uri="{FF2B5EF4-FFF2-40B4-BE49-F238E27FC236}">
                    <a16:creationId xmlns:a16="http://schemas.microsoft.com/office/drawing/2014/main" id="{9190711A-7AE4-4681-A521-E08DF4D12801}"/>
                  </a:ext>
                </a:extLst>
              </p:cNvPr>
              <p:cNvSpPr txBox="1"/>
              <p:nvPr/>
            </p:nvSpPr>
            <p:spPr>
              <a:xfrm>
                <a:off x="5800669" y="5943686"/>
                <a:ext cx="2132700" cy="369332"/>
              </a:xfrm>
              <a:prstGeom prst="rect">
                <a:avLst/>
              </a:prstGeom>
              <a:solidFill>
                <a:srgbClr val="FFFFFF">
                  <a:alpha val="72157"/>
                </a:srgbClr>
              </a:solidFill>
              <a:ln w="28575">
                <a:solidFill>
                  <a:schemeClr val="accent1"/>
                </a:solidFill>
              </a:ln>
            </p:spPr>
            <p:txBody>
              <a:bodyPr wrap="none" rtlCol="0">
                <a:spAutoFit/>
              </a:bodyPr>
              <a:lstStyle/>
              <a:p>
                <a:r>
                  <a:rPr lang="en-US"/>
                  <a:t>Perimeter Controls</a:t>
                </a:r>
              </a:p>
            </p:txBody>
          </p:sp>
          <p:cxnSp>
            <p:nvCxnSpPr>
              <p:cNvPr id="46" name="Straight Arrow Connector 45">
                <a:extLst>
                  <a:ext uri="{FF2B5EF4-FFF2-40B4-BE49-F238E27FC236}">
                    <a16:creationId xmlns:a16="http://schemas.microsoft.com/office/drawing/2014/main" id="{ACDE16EB-921D-4560-96D4-08D598907A19}"/>
                  </a:ext>
                </a:extLst>
              </p:cNvPr>
              <p:cNvCxnSpPr>
                <a:cxnSpLocks/>
                <a:stCxn id="44" idx="3"/>
              </p:cNvCxnSpPr>
              <p:nvPr/>
            </p:nvCxnSpPr>
            <p:spPr>
              <a:xfrm>
                <a:off x="7933369" y="6128352"/>
                <a:ext cx="925295" cy="4596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ED53947F-9E16-E833-2425-77FBE3C99F34}"/>
                </a:ext>
              </a:extLst>
            </p:cNvPr>
            <p:cNvCxnSpPr>
              <a:cxnSpLocks/>
            </p:cNvCxnSpPr>
            <p:nvPr/>
          </p:nvCxnSpPr>
          <p:spPr>
            <a:xfrm flipH="1">
              <a:off x="493381" y="3382575"/>
              <a:ext cx="837750" cy="20560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34" name="Audio 33">
            <a:hlinkClick r:id="" action="ppaction://media"/>
            <a:extLst>
              <a:ext uri="{FF2B5EF4-FFF2-40B4-BE49-F238E27FC236}">
                <a16:creationId xmlns:a16="http://schemas.microsoft.com/office/drawing/2014/main" id="{6EB5A48F-6B02-C398-A54F-514126228AE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15595952"/>
      </p:ext>
    </p:extLst>
  </p:cSld>
  <p:clrMapOvr>
    <a:masterClrMapping/>
  </p:clrMapOvr>
  <mc:AlternateContent xmlns:mc="http://schemas.openxmlformats.org/markup-compatibility/2006" xmlns:p14="http://schemas.microsoft.com/office/powerpoint/2010/main">
    <mc:Choice Requires="p14">
      <p:transition spd="slow" p14:dur="2000" advTm="82640"/>
    </mc:Choice>
    <mc:Fallback xmlns="">
      <p:transition spd="slow" advTm="8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pic>
        <p:nvPicPr>
          <p:cNvPr id="2" name="Picture 1">
            <a:extLst>
              <a:ext uri="{FF2B5EF4-FFF2-40B4-BE49-F238E27FC236}">
                <a16:creationId xmlns:a16="http://schemas.microsoft.com/office/drawing/2014/main" id="{0FD1BB8B-4F00-4FB1-A0CB-DCA34C309516}"/>
              </a:ext>
            </a:extLst>
          </p:cNvPr>
          <p:cNvPicPr>
            <a:picLocks noChangeAspect="1"/>
          </p:cNvPicPr>
          <p:nvPr/>
        </p:nvPicPr>
        <p:blipFill>
          <a:blip r:embed="rId7"/>
          <a:stretch>
            <a:fillRect/>
          </a:stretch>
        </p:blipFill>
        <p:spPr>
          <a:xfrm>
            <a:off x="1977433" y="948804"/>
            <a:ext cx="4754217" cy="5682672"/>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11A86D46-D7ED-4601-B9BE-F3401D14B2A5}"/>
              </a:ext>
            </a:extLst>
          </p:cNvPr>
          <p:cNvGrpSpPr/>
          <p:nvPr/>
        </p:nvGrpSpPr>
        <p:grpSpPr>
          <a:xfrm>
            <a:off x="1352305" y="967854"/>
            <a:ext cx="3749842" cy="1241946"/>
            <a:chOff x="1352305" y="967854"/>
            <a:chExt cx="3749842" cy="1241946"/>
          </a:xfrm>
        </p:grpSpPr>
        <p:sp>
          <p:nvSpPr>
            <p:cNvPr id="19" name="TextBox 18">
              <a:extLst>
                <a:ext uri="{FF2B5EF4-FFF2-40B4-BE49-F238E27FC236}">
                  <a16:creationId xmlns:a16="http://schemas.microsoft.com/office/drawing/2014/main" id="{51DB5B2C-0634-4785-89FC-9DC693000D56}"/>
                </a:ext>
              </a:extLst>
            </p:cNvPr>
            <p:cNvSpPr txBox="1"/>
            <p:nvPr/>
          </p:nvSpPr>
          <p:spPr>
            <a:xfrm>
              <a:off x="1352305" y="967854"/>
              <a:ext cx="3365645"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LOD and perimeter controls in legend but not on plan view</a:t>
              </a:r>
            </a:p>
          </p:txBody>
        </p:sp>
        <p:cxnSp>
          <p:nvCxnSpPr>
            <p:cNvPr id="25" name="Straight Arrow Connector 24">
              <a:extLst>
                <a:ext uri="{FF2B5EF4-FFF2-40B4-BE49-F238E27FC236}">
                  <a16:creationId xmlns:a16="http://schemas.microsoft.com/office/drawing/2014/main" id="{594E3F61-B3DF-42D4-BE51-B6BFEA202159}"/>
                </a:ext>
              </a:extLst>
            </p:cNvPr>
            <p:cNvCxnSpPr>
              <a:cxnSpLocks/>
              <a:stCxn id="19" idx="3"/>
            </p:cNvCxnSpPr>
            <p:nvPr/>
          </p:nvCxnSpPr>
          <p:spPr>
            <a:xfrm>
              <a:off x="4717950" y="1291020"/>
              <a:ext cx="384197" cy="232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95AF068-9AFE-4FD6-BADF-C48AF92D7080}"/>
                </a:ext>
              </a:extLst>
            </p:cNvPr>
            <p:cNvCxnSpPr>
              <a:cxnSpLocks/>
              <a:stCxn id="19" idx="2"/>
            </p:cNvCxnSpPr>
            <p:nvPr/>
          </p:nvCxnSpPr>
          <p:spPr>
            <a:xfrm>
              <a:off x="3035128" y="1614185"/>
              <a:ext cx="317672" cy="5956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A1922F37-866C-4520-93D8-9623FF0870ED}"/>
              </a:ext>
            </a:extLst>
          </p:cNvPr>
          <p:cNvSpPr/>
          <p:nvPr/>
        </p:nvSpPr>
        <p:spPr>
          <a:xfrm>
            <a:off x="2862241" y="3846281"/>
            <a:ext cx="281009" cy="29233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8BD44E-0CAF-42A9-A6BC-666C1FDA58CA}"/>
              </a:ext>
            </a:extLst>
          </p:cNvPr>
          <p:cNvSpPr/>
          <p:nvPr/>
        </p:nvSpPr>
        <p:spPr>
          <a:xfrm>
            <a:off x="3267054" y="3884381"/>
            <a:ext cx="281009" cy="29233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FD1CA9-6880-43CF-9319-7EEC1969C497}"/>
              </a:ext>
            </a:extLst>
          </p:cNvPr>
          <p:cNvSpPr/>
          <p:nvPr/>
        </p:nvSpPr>
        <p:spPr>
          <a:xfrm>
            <a:off x="2781300" y="5520862"/>
            <a:ext cx="495279" cy="122701"/>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949FEF-4B29-4938-BC80-37DB8D421E7E}"/>
              </a:ext>
            </a:extLst>
          </p:cNvPr>
          <p:cNvSpPr/>
          <p:nvPr/>
        </p:nvSpPr>
        <p:spPr>
          <a:xfrm>
            <a:off x="5591175" y="2258550"/>
            <a:ext cx="723900" cy="275100"/>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D0FE4A-BE1C-4CBC-B3B6-7CDA5C11D96D}"/>
              </a:ext>
            </a:extLst>
          </p:cNvPr>
          <p:cNvSpPr/>
          <p:nvPr/>
        </p:nvSpPr>
        <p:spPr>
          <a:xfrm>
            <a:off x="5591175" y="3609281"/>
            <a:ext cx="723900" cy="275100"/>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BF09A9F3-3A0E-1F14-D599-8C0F5EBFB29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32299196"/>
      </p:ext>
    </p:extLst>
  </p:cSld>
  <p:clrMapOvr>
    <a:masterClrMapping/>
  </p:clrMapOvr>
  <mc:AlternateContent xmlns:mc="http://schemas.openxmlformats.org/markup-compatibility/2006" xmlns:p14="http://schemas.microsoft.com/office/powerpoint/2010/main">
    <mc:Choice Requires="p14">
      <p:transition spd="slow" p14:dur="2000" advTm="18326"/>
    </mc:Choice>
    <mc:Fallback xmlns="">
      <p:transition spd="slow" advTm="1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29FD42-D2E4-4112-8BD0-FF99C539182A}"/>
              </a:ext>
            </a:extLst>
          </p:cNvPr>
          <p:cNvPicPr>
            <a:picLocks noChangeAspect="1"/>
          </p:cNvPicPr>
          <p:nvPr/>
        </p:nvPicPr>
        <p:blipFill>
          <a:blip r:embed="rId6"/>
          <a:stretch>
            <a:fillRect/>
          </a:stretch>
        </p:blipFill>
        <p:spPr>
          <a:xfrm>
            <a:off x="0" y="779091"/>
            <a:ext cx="8245535" cy="5947925"/>
          </a:xfrm>
          <a:prstGeom prst="rect">
            <a:avLst/>
          </a:prstGeom>
        </p:spPr>
      </p:pic>
      <p:sp>
        <p:nvSpPr>
          <p:cNvPr id="43" name="Rectangle 42">
            <a:extLst>
              <a:ext uri="{FF2B5EF4-FFF2-40B4-BE49-F238E27FC236}">
                <a16:creationId xmlns:a16="http://schemas.microsoft.com/office/drawing/2014/main" id="{F56B1940-D053-4C9A-98BE-AB8D4E0854FC}"/>
              </a:ext>
            </a:extLst>
          </p:cNvPr>
          <p:cNvSpPr/>
          <p:nvPr/>
        </p:nvSpPr>
        <p:spPr>
          <a:xfrm>
            <a:off x="4072379" y="3068905"/>
            <a:ext cx="126945" cy="499756"/>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933B62D-C320-45C1-868F-C304CD0CCA02}"/>
              </a:ext>
            </a:extLst>
          </p:cNvPr>
          <p:cNvSpPr/>
          <p:nvPr/>
        </p:nvSpPr>
        <p:spPr>
          <a:xfrm>
            <a:off x="5873440" y="949683"/>
            <a:ext cx="295275"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159DC9-CB1F-49E3-AAA0-6384F4FD14BE}"/>
              </a:ext>
            </a:extLst>
          </p:cNvPr>
          <p:cNvSpPr/>
          <p:nvPr/>
        </p:nvSpPr>
        <p:spPr>
          <a:xfrm>
            <a:off x="5214083" y="3116118"/>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3E4A46-1DAF-4C70-99EC-FC1993A8976B}"/>
              </a:ext>
            </a:extLst>
          </p:cNvPr>
          <p:cNvSpPr/>
          <p:nvPr/>
        </p:nvSpPr>
        <p:spPr>
          <a:xfrm>
            <a:off x="2783958" y="5304628"/>
            <a:ext cx="331234"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236D88-4E00-45DB-A4F7-B4244235B921}"/>
              </a:ext>
            </a:extLst>
          </p:cNvPr>
          <p:cNvSpPr/>
          <p:nvPr/>
        </p:nvSpPr>
        <p:spPr>
          <a:xfrm flipV="1">
            <a:off x="1853683" y="5367210"/>
            <a:ext cx="331234"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E4382EC-B24D-452E-8D76-4F5DB7A214DF}"/>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188C802-8491-48D0-8177-0E11690E1B53}"/>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ESC Measures – Example</a:t>
            </a:r>
          </a:p>
        </p:txBody>
      </p:sp>
      <p:grpSp>
        <p:nvGrpSpPr>
          <p:cNvPr id="8" name="Group 7">
            <a:extLst>
              <a:ext uri="{FF2B5EF4-FFF2-40B4-BE49-F238E27FC236}">
                <a16:creationId xmlns:a16="http://schemas.microsoft.com/office/drawing/2014/main" id="{A3DF434F-5A62-46F6-8B58-82FDD119C09C}"/>
              </a:ext>
            </a:extLst>
          </p:cNvPr>
          <p:cNvGrpSpPr/>
          <p:nvPr/>
        </p:nvGrpSpPr>
        <p:grpSpPr>
          <a:xfrm>
            <a:off x="4229667" y="1977520"/>
            <a:ext cx="1588360" cy="369332"/>
            <a:chOff x="4229667" y="1977520"/>
            <a:chExt cx="1588360" cy="369332"/>
          </a:xfrm>
        </p:grpSpPr>
        <p:sp>
          <p:nvSpPr>
            <p:cNvPr id="10" name="TextBox 9">
              <a:extLst>
                <a:ext uri="{FF2B5EF4-FFF2-40B4-BE49-F238E27FC236}">
                  <a16:creationId xmlns:a16="http://schemas.microsoft.com/office/drawing/2014/main" id="{D4696F68-5DE3-4056-9B09-3A666793D2E4}"/>
                </a:ext>
              </a:extLst>
            </p:cNvPr>
            <p:cNvSpPr txBox="1"/>
            <p:nvPr/>
          </p:nvSpPr>
          <p:spPr>
            <a:xfrm>
              <a:off x="4229667" y="1977520"/>
              <a:ext cx="712054" cy="369332"/>
            </a:xfrm>
            <a:prstGeom prst="rect">
              <a:avLst/>
            </a:prstGeom>
            <a:solidFill>
              <a:srgbClr val="FFFFFF">
                <a:alpha val="72157"/>
              </a:srgbClr>
            </a:solidFill>
            <a:ln w="28575">
              <a:solidFill>
                <a:schemeClr val="accent1"/>
              </a:solidFill>
            </a:ln>
          </p:spPr>
          <p:txBody>
            <a:bodyPr wrap="square" rtlCol="0">
              <a:spAutoFit/>
            </a:bodyPr>
            <a:lstStyle/>
            <a:p>
              <a:r>
                <a:rPr lang="en-US"/>
                <a:t>SCE</a:t>
              </a:r>
            </a:p>
          </p:txBody>
        </p:sp>
        <p:cxnSp>
          <p:nvCxnSpPr>
            <p:cNvPr id="21" name="Straight Arrow Connector 20">
              <a:extLst>
                <a:ext uri="{FF2B5EF4-FFF2-40B4-BE49-F238E27FC236}">
                  <a16:creationId xmlns:a16="http://schemas.microsoft.com/office/drawing/2014/main" id="{7709A1A2-0470-4D09-9039-88F360192921}"/>
                </a:ext>
              </a:extLst>
            </p:cNvPr>
            <p:cNvCxnSpPr>
              <a:cxnSpLocks/>
              <a:stCxn id="10" idx="3"/>
            </p:cNvCxnSpPr>
            <p:nvPr/>
          </p:nvCxnSpPr>
          <p:spPr>
            <a:xfrm flipV="1">
              <a:off x="4941721" y="2047780"/>
              <a:ext cx="876306" cy="1144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2F4B5F40-77FF-4817-91B8-8B0681D4D632}"/>
              </a:ext>
            </a:extLst>
          </p:cNvPr>
          <p:cNvGrpSpPr/>
          <p:nvPr/>
        </p:nvGrpSpPr>
        <p:grpSpPr>
          <a:xfrm>
            <a:off x="1674009" y="855612"/>
            <a:ext cx="1602591" cy="923330"/>
            <a:chOff x="1674009" y="855612"/>
            <a:chExt cx="1602591" cy="923330"/>
          </a:xfrm>
        </p:grpSpPr>
        <p:sp>
          <p:nvSpPr>
            <p:cNvPr id="31" name="TextBox 30">
              <a:extLst>
                <a:ext uri="{FF2B5EF4-FFF2-40B4-BE49-F238E27FC236}">
                  <a16:creationId xmlns:a16="http://schemas.microsoft.com/office/drawing/2014/main" id="{5748D76F-99F9-4DAD-AED5-E6CF11CEEDC8}"/>
                </a:ext>
              </a:extLst>
            </p:cNvPr>
            <p:cNvSpPr txBox="1"/>
            <p:nvPr/>
          </p:nvSpPr>
          <p:spPr>
            <a:xfrm>
              <a:off x="2276182" y="855612"/>
              <a:ext cx="1000418" cy="923330"/>
            </a:xfrm>
            <a:prstGeom prst="rect">
              <a:avLst/>
            </a:prstGeom>
            <a:solidFill>
              <a:srgbClr val="FFFFFF">
                <a:alpha val="72157"/>
              </a:srgbClr>
            </a:solidFill>
            <a:ln w="28575">
              <a:solidFill>
                <a:schemeClr val="accent1"/>
              </a:solidFill>
            </a:ln>
          </p:spPr>
          <p:txBody>
            <a:bodyPr wrap="square" rtlCol="0">
              <a:spAutoFit/>
            </a:bodyPr>
            <a:lstStyle/>
            <a:p>
              <a:r>
                <a:rPr lang="en-US"/>
                <a:t>DOEE general notes</a:t>
              </a:r>
            </a:p>
          </p:txBody>
        </p:sp>
        <p:cxnSp>
          <p:nvCxnSpPr>
            <p:cNvPr id="37" name="Straight Arrow Connector 36">
              <a:extLst>
                <a:ext uri="{FF2B5EF4-FFF2-40B4-BE49-F238E27FC236}">
                  <a16:creationId xmlns:a16="http://schemas.microsoft.com/office/drawing/2014/main" id="{EBBF0DFA-4F37-4913-BB04-20734F7DDA07}"/>
                </a:ext>
              </a:extLst>
            </p:cNvPr>
            <p:cNvCxnSpPr>
              <a:cxnSpLocks/>
              <a:stCxn id="31" idx="1"/>
            </p:cNvCxnSpPr>
            <p:nvPr/>
          </p:nvCxnSpPr>
          <p:spPr>
            <a:xfrm flipH="1" flipV="1">
              <a:off x="1674009" y="947945"/>
              <a:ext cx="602173" cy="3693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6CBA83F-C179-41D2-BD7E-839B9EA846B9}"/>
              </a:ext>
            </a:extLst>
          </p:cNvPr>
          <p:cNvGrpSpPr/>
          <p:nvPr/>
        </p:nvGrpSpPr>
        <p:grpSpPr>
          <a:xfrm>
            <a:off x="3581400" y="4681507"/>
            <a:ext cx="2236627" cy="1446845"/>
            <a:chOff x="3581400" y="4681507"/>
            <a:chExt cx="2236627" cy="1446845"/>
          </a:xfrm>
        </p:grpSpPr>
        <p:cxnSp>
          <p:nvCxnSpPr>
            <p:cNvPr id="28" name="Straight Arrow Connector 27">
              <a:extLst>
                <a:ext uri="{FF2B5EF4-FFF2-40B4-BE49-F238E27FC236}">
                  <a16:creationId xmlns:a16="http://schemas.microsoft.com/office/drawing/2014/main" id="{F4609B2D-6F3A-4FF9-8C22-8E8844F453DE}"/>
                </a:ext>
              </a:extLst>
            </p:cNvPr>
            <p:cNvCxnSpPr>
              <a:cxnSpLocks/>
              <a:stCxn id="44" idx="3"/>
            </p:cNvCxnSpPr>
            <p:nvPr/>
          </p:nvCxnSpPr>
          <p:spPr>
            <a:xfrm>
              <a:off x="4817248" y="5281672"/>
              <a:ext cx="366121" cy="8466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190711A-7AE4-4681-A521-E08DF4D12801}"/>
                </a:ext>
              </a:extLst>
            </p:cNvPr>
            <p:cNvSpPr txBox="1"/>
            <p:nvPr/>
          </p:nvSpPr>
          <p:spPr>
            <a:xfrm>
              <a:off x="3581400" y="4681507"/>
              <a:ext cx="1235848" cy="1200329"/>
            </a:xfrm>
            <a:prstGeom prst="rect">
              <a:avLst/>
            </a:prstGeom>
            <a:solidFill>
              <a:srgbClr val="FFFFFF">
                <a:alpha val="72157"/>
              </a:srgbClr>
            </a:solidFill>
            <a:ln w="28575">
              <a:solidFill>
                <a:schemeClr val="accent1"/>
              </a:solidFill>
            </a:ln>
          </p:spPr>
          <p:txBody>
            <a:bodyPr wrap="square" rtlCol="0">
              <a:spAutoFit/>
            </a:bodyPr>
            <a:lstStyle/>
            <a:p>
              <a:r>
                <a:rPr lang="en-US"/>
                <a:t>perimeter controls fit site conditions</a:t>
              </a:r>
            </a:p>
          </p:txBody>
        </p:sp>
        <p:cxnSp>
          <p:nvCxnSpPr>
            <p:cNvPr id="46" name="Straight Arrow Connector 45">
              <a:extLst>
                <a:ext uri="{FF2B5EF4-FFF2-40B4-BE49-F238E27FC236}">
                  <a16:creationId xmlns:a16="http://schemas.microsoft.com/office/drawing/2014/main" id="{ACDE16EB-921D-4560-96D4-08D598907A19}"/>
                </a:ext>
              </a:extLst>
            </p:cNvPr>
            <p:cNvCxnSpPr>
              <a:cxnSpLocks/>
              <a:stCxn id="44" idx="3"/>
            </p:cNvCxnSpPr>
            <p:nvPr/>
          </p:nvCxnSpPr>
          <p:spPr>
            <a:xfrm flipV="1">
              <a:off x="4817248" y="4720870"/>
              <a:ext cx="1000779" cy="5608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4C74DDA-BCD9-451A-82EB-28E51BFCDCF9}"/>
              </a:ext>
            </a:extLst>
          </p:cNvPr>
          <p:cNvGrpSpPr/>
          <p:nvPr/>
        </p:nvGrpSpPr>
        <p:grpSpPr>
          <a:xfrm>
            <a:off x="6488986" y="4734626"/>
            <a:ext cx="2468946" cy="1016751"/>
            <a:chOff x="6488986" y="4734626"/>
            <a:chExt cx="2468946" cy="1016751"/>
          </a:xfrm>
        </p:grpSpPr>
        <p:sp>
          <p:nvSpPr>
            <p:cNvPr id="54" name="TextBox 53">
              <a:extLst>
                <a:ext uri="{FF2B5EF4-FFF2-40B4-BE49-F238E27FC236}">
                  <a16:creationId xmlns:a16="http://schemas.microsoft.com/office/drawing/2014/main" id="{D2B2C57E-20EF-4FD4-85C0-D6AA1A53D63A}"/>
                </a:ext>
              </a:extLst>
            </p:cNvPr>
            <p:cNvSpPr txBox="1"/>
            <p:nvPr/>
          </p:nvSpPr>
          <p:spPr>
            <a:xfrm>
              <a:off x="6488986" y="5382045"/>
              <a:ext cx="2468946" cy="369332"/>
            </a:xfrm>
            <a:prstGeom prst="rect">
              <a:avLst/>
            </a:prstGeom>
            <a:solidFill>
              <a:srgbClr val="FFFFFF">
                <a:alpha val="72157"/>
              </a:srgbClr>
            </a:solidFill>
            <a:ln w="28575">
              <a:solidFill>
                <a:schemeClr val="accent1"/>
              </a:solidFill>
            </a:ln>
          </p:spPr>
          <p:txBody>
            <a:bodyPr wrap="none" rtlCol="0">
              <a:spAutoFit/>
            </a:bodyPr>
            <a:lstStyle/>
            <a:p>
              <a:r>
                <a:rPr lang="en-US"/>
                <a:t>tree protection &amp; CRZ</a:t>
              </a:r>
            </a:p>
          </p:txBody>
        </p:sp>
        <p:cxnSp>
          <p:nvCxnSpPr>
            <p:cNvPr id="55" name="Straight Arrow Connector 54">
              <a:extLst>
                <a:ext uri="{FF2B5EF4-FFF2-40B4-BE49-F238E27FC236}">
                  <a16:creationId xmlns:a16="http://schemas.microsoft.com/office/drawing/2014/main" id="{5025EA68-6F35-42F8-A66F-BE064DCE56D6}"/>
                </a:ext>
              </a:extLst>
            </p:cNvPr>
            <p:cNvCxnSpPr>
              <a:cxnSpLocks/>
              <a:stCxn id="54" idx="0"/>
            </p:cNvCxnSpPr>
            <p:nvPr/>
          </p:nvCxnSpPr>
          <p:spPr>
            <a:xfrm flipH="1" flipV="1">
              <a:off x="6880242" y="4734626"/>
              <a:ext cx="843217" cy="6474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F9E77EF-3524-4A6B-A8B1-58D258ECA86E}"/>
              </a:ext>
            </a:extLst>
          </p:cNvPr>
          <p:cNvGrpSpPr/>
          <p:nvPr/>
        </p:nvGrpSpPr>
        <p:grpSpPr>
          <a:xfrm>
            <a:off x="5818027" y="209280"/>
            <a:ext cx="1653413" cy="1659688"/>
            <a:chOff x="5818027" y="209280"/>
            <a:chExt cx="1653413" cy="1659688"/>
          </a:xfrm>
        </p:grpSpPr>
        <p:sp>
          <p:nvSpPr>
            <p:cNvPr id="92" name="TextBox 91">
              <a:extLst>
                <a:ext uri="{FF2B5EF4-FFF2-40B4-BE49-F238E27FC236}">
                  <a16:creationId xmlns:a16="http://schemas.microsoft.com/office/drawing/2014/main" id="{251CEC54-8C80-47BD-9421-D85C8076BF2B}"/>
                </a:ext>
              </a:extLst>
            </p:cNvPr>
            <p:cNvSpPr txBox="1"/>
            <p:nvPr/>
          </p:nvSpPr>
          <p:spPr>
            <a:xfrm>
              <a:off x="5818027" y="209280"/>
              <a:ext cx="1653413" cy="923330"/>
            </a:xfrm>
            <a:prstGeom prst="rect">
              <a:avLst/>
            </a:prstGeom>
            <a:solidFill>
              <a:srgbClr val="FFFFFF">
                <a:alpha val="72157"/>
              </a:srgbClr>
            </a:solidFill>
            <a:ln w="28575">
              <a:solidFill>
                <a:schemeClr val="accent1"/>
              </a:solidFill>
            </a:ln>
          </p:spPr>
          <p:txBody>
            <a:bodyPr wrap="square" rtlCol="0">
              <a:spAutoFit/>
            </a:bodyPr>
            <a:lstStyle/>
            <a:p>
              <a:r>
                <a:rPr lang="en-US"/>
                <a:t>Stockpile with perimeter controls</a:t>
              </a:r>
            </a:p>
          </p:txBody>
        </p:sp>
        <p:cxnSp>
          <p:nvCxnSpPr>
            <p:cNvPr id="93" name="Straight Arrow Connector 92">
              <a:extLst>
                <a:ext uri="{FF2B5EF4-FFF2-40B4-BE49-F238E27FC236}">
                  <a16:creationId xmlns:a16="http://schemas.microsoft.com/office/drawing/2014/main" id="{17C11547-052D-4859-BFBE-90B89D2C79D4}"/>
                </a:ext>
              </a:extLst>
            </p:cNvPr>
            <p:cNvCxnSpPr>
              <a:cxnSpLocks/>
              <a:stCxn id="92" idx="2"/>
            </p:cNvCxnSpPr>
            <p:nvPr/>
          </p:nvCxnSpPr>
          <p:spPr>
            <a:xfrm flipH="1">
              <a:off x="6358792" y="1132610"/>
              <a:ext cx="285942" cy="7363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id="{064D488A-0C53-423B-83A1-C4B2213115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9" name="TextBox 28">
            <a:extLst>
              <a:ext uri="{FF2B5EF4-FFF2-40B4-BE49-F238E27FC236}">
                <a16:creationId xmlns:a16="http://schemas.microsoft.com/office/drawing/2014/main" id="{5A908E4D-30F2-4E1F-AAF2-D0A1D8BC5F23}"/>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grpSp>
        <p:nvGrpSpPr>
          <p:cNvPr id="7" name="Group 6">
            <a:extLst>
              <a:ext uri="{FF2B5EF4-FFF2-40B4-BE49-F238E27FC236}">
                <a16:creationId xmlns:a16="http://schemas.microsoft.com/office/drawing/2014/main" id="{A576B8DD-9255-4F27-B171-BF124711F3E6}"/>
              </a:ext>
            </a:extLst>
          </p:cNvPr>
          <p:cNvGrpSpPr/>
          <p:nvPr/>
        </p:nvGrpSpPr>
        <p:grpSpPr>
          <a:xfrm>
            <a:off x="6738085" y="1819055"/>
            <a:ext cx="2286000" cy="1293750"/>
            <a:chOff x="6738085" y="1819055"/>
            <a:chExt cx="2286000" cy="1293750"/>
          </a:xfrm>
        </p:grpSpPr>
        <p:cxnSp>
          <p:nvCxnSpPr>
            <p:cNvPr id="18" name="Straight Arrow Connector 17">
              <a:extLst>
                <a:ext uri="{FF2B5EF4-FFF2-40B4-BE49-F238E27FC236}">
                  <a16:creationId xmlns:a16="http://schemas.microsoft.com/office/drawing/2014/main" id="{78FEE2E2-996E-42CD-8167-9AAB3DA56421}"/>
                </a:ext>
              </a:extLst>
            </p:cNvPr>
            <p:cNvCxnSpPr>
              <a:cxnSpLocks/>
              <a:stCxn id="51" idx="2"/>
            </p:cNvCxnSpPr>
            <p:nvPr/>
          </p:nvCxnSpPr>
          <p:spPr>
            <a:xfrm flipH="1">
              <a:off x="7848600" y="2465386"/>
              <a:ext cx="32485" cy="6474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0238768-CF69-40F2-A407-B855D35AE00D}"/>
                </a:ext>
              </a:extLst>
            </p:cNvPr>
            <p:cNvSpPr txBox="1"/>
            <p:nvPr/>
          </p:nvSpPr>
          <p:spPr>
            <a:xfrm>
              <a:off x="6738085" y="1819055"/>
              <a:ext cx="2286000"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dirty="0"/>
                <a:t>Disturbed area and cut/fill volume</a:t>
              </a:r>
            </a:p>
          </p:txBody>
        </p:sp>
      </p:grpSp>
      <p:grpSp>
        <p:nvGrpSpPr>
          <p:cNvPr id="3" name="Group 2">
            <a:extLst>
              <a:ext uri="{FF2B5EF4-FFF2-40B4-BE49-F238E27FC236}">
                <a16:creationId xmlns:a16="http://schemas.microsoft.com/office/drawing/2014/main" id="{BB176754-54A8-4F05-A151-E1F02E64E892}"/>
              </a:ext>
            </a:extLst>
          </p:cNvPr>
          <p:cNvGrpSpPr/>
          <p:nvPr/>
        </p:nvGrpSpPr>
        <p:grpSpPr>
          <a:xfrm>
            <a:off x="170539" y="5079738"/>
            <a:ext cx="2957289" cy="1329625"/>
            <a:chOff x="170539" y="5079738"/>
            <a:chExt cx="2957289" cy="1329625"/>
          </a:xfrm>
        </p:grpSpPr>
        <p:sp>
          <p:nvSpPr>
            <p:cNvPr id="73" name="TextBox 72">
              <a:extLst>
                <a:ext uri="{FF2B5EF4-FFF2-40B4-BE49-F238E27FC236}">
                  <a16:creationId xmlns:a16="http://schemas.microsoft.com/office/drawing/2014/main" id="{50B2D89C-7699-4A9B-BB18-3D21A3C5F89E}"/>
                </a:ext>
              </a:extLst>
            </p:cNvPr>
            <p:cNvSpPr txBox="1"/>
            <p:nvPr/>
          </p:nvSpPr>
          <p:spPr>
            <a:xfrm>
              <a:off x="170539" y="5451734"/>
              <a:ext cx="1658262" cy="957629"/>
            </a:xfrm>
            <a:prstGeom prst="rect">
              <a:avLst/>
            </a:prstGeom>
            <a:solidFill>
              <a:srgbClr val="FFFFFF">
                <a:alpha val="72157"/>
              </a:srgbClr>
            </a:solidFill>
            <a:ln w="28575">
              <a:solidFill>
                <a:schemeClr val="accent1"/>
              </a:solidFill>
            </a:ln>
          </p:spPr>
          <p:txBody>
            <a:bodyPr wrap="square" rtlCol="0">
              <a:spAutoFit/>
            </a:bodyPr>
            <a:lstStyle/>
            <a:p>
              <a:r>
                <a:rPr lang="en-US"/>
                <a:t>Predominant soil type</a:t>
              </a:r>
            </a:p>
            <a:p>
              <a:r>
                <a:rPr lang="en-US"/>
                <a:t>(matches SGS)</a:t>
              </a:r>
            </a:p>
          </p:txBody>
        </p:sp>
        <p:cxnSp>
          <p:nvCxnSpPr>
            <p:cNvPr id="74" name="Straight Arrow Connector 73">
              <a:extLst>
                <a:ext uri="{FF2B5EF4-FFF2-40B4-BE49-F238E27FC236}">
                  <a16:creationId xmlns:a16="http://schemas.microsoft.com/office/drawing/2014/main" id="{D3E1EBF5-BCB5-4BE4-8AF3-2A90AF3C8D94}"/>
                </a:ext>
              </a:extLst>
            </p:cNvPr>
            <p:cNvCxnSpPr>
              <a:cxnSpLocks/>
              <a:stCxn id="73" idx="3"/>
            </p:cNvCxnSpPr>
            <p:nvPr/>
          </p:nvCxnSpPr>
          <p:spPr>
            <a:xfrm>
              <a:off x="1828801" y="5930549"/>
              <a:ext cx="462309" cy="3178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21854781-BA9D-4E98-B564-A59B8187112E}"/>
                </a:ext>
              </a:extLst>
            </p:cNvPr>
            <p:cNvPicPr>
              <a:picLocks noChangeAspect="1"/>
            </p:cNvPicPr>
            <p:nvPr/>
          </p:nvPicPr>
          <p:blipFill rotWithShape="1">
            <a:blip r:embed="rId8"/>
            <a:srcRect r="31535"/>
            <a:stretch/>
          </p:blipFill>
          <p:spPr>
            <a:xfrm>
              <a:off x="186068" y="5079738"/>
              <a:ext cx="2941760" cy="337767"/>
            </a:xfrm>
            <a:prstGeom prst="rect">
              <a:avLst/>
            </a:prstGeom>
            <a:ln w="28575">
              <a:solidFill>
                <a:srgbClr val="248C43"/>
              </a:solidFill>
            </a:ln>
          </p:spPr>
        </p:pic>
      </p:grpSp>
      <p:grpSp>
        <p:nvGrpSpPr>
          <p:cNvPr id="13" name="Group 12">
            <a:extLst>
              <a:ext uri="{FF2B5EF4-FFF2-40B4-BE49-F238E27FC236}">
                <a16:creationId xmlns:a16="http://schemas.microsoft.com/office/drawing/2014/main" id="{AC5DD1B0-628E-4A86-A5B4-F34C8191B989}"/>
              </a:ext>
            </a:extLst>
          </p:cNvPr>
          <p:cNvGrpSpPr/>
          <p:nvPr/>
        </p:nvGrpSpPr>
        <p:grpSpPr>
          <a:xfrm>
            <a:off x="3208501" y="3245519"/>
            <a:ext cx="2610131" cy="1226694"/>
            <a:chOff x="6451573" y="2038511"/>
            <a:chExt cx="2610131" cy="1226694"/>
          </a:xfrm>
        </p:grpSpPr>
        <p:cxnSp>
          <p:nvCxnSpPr>
            <p:cNvPr id="35" name="Straight Arrow Connector 34">
              <a:extLst>
                <a:ext uri="{FF2B5EF4-FFF2-40B4-BE49-F238E27FC236}">
                  <a16:creationId xmlns:a16="http://schemas.microsoft.com/office/drawing/2014/main" id="{D6CC6F1F-FA8A-455A-AE98-F25A14408124}"/>
                </a:ext>
              </a:extLst>
            </p:cNvPr>
            <p:cNvCxnSpPr>
              <a:cxnSpLocks/>
              <a:stCxn id="51" idx="2"/>
            </p:cNvCxnSpPr>
            <p:nvPr/>
          </p:nvCxnSpPr>
          <p:spPr>
            <a:xfrm>
              <a:off x="7746973" y="2684842"/>
              <a:ext cx="1314731" cy="5803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AD948E3-CD3C-4C2C-ACC1-60CB36C5E254}"/>
                </a:ext>
              </a:extLst>
            </p:cNvPr>
            <p:cNvSpPr txBox="1"/>
            <p:nvPr/>
          </p:nvSpPr>
          <p:spPr>
            <a:xfrm>
              <a:off x="6451573" y="2038511"/>
              <a:ext cx="2286000" cy="646331"/>
            </a:xfrm>
            <a:prstGeom prst="rect">
              <a:avLst/>
            </a:prstGeom>
            <a:solidFill>
              <a:srgbClr val="FFFFFF">
                <a:alpha val="72157"/>
              </a:srgbClr>
            </a:solidFill>
            <a:ln w="28575">
              <a:solidFill>
                <a:schemeClr val="accent1"/>
              </a:solidFill>
            </a:ln>
          </p:spPr>
          <p:txBody>
            <a:bodyPr wrap="square" lIns="91440" tIns="45720" rIns="91440" bIns="45720" rtlCol="0" anchor="t">
              <a:spAutoFit/>
            </a:bodyPr>
            <a:lstStyle/>
            <a:p>
              <a:pPr algn="ctr"/>
              <a:r>
                <a:rPr lang="en-US" dirty="0"/>
                <a:t>LOD includes PROW &amp; utility work</a:t>
              </a:r>
            </a:p>
          </p:txBody>
        </p:sp>
      </p:grpSp>
      <p:sp>
        <p:nvSpPr>
          <p:cNvPr id="34" name="Rectangle 33">
            <a:extLst>
              <a:ext uri="{FF2B5EF4-FFF2-40B4-BE49-F238E27FC236}">
                <a16:creationId xmlns:a16="http://schemas.microsoft.com/office/drawing/2014/main" id="{EDB56ED1-9727-4D88-8DCD-BD393C645CFE}"/>
              </a:ext>
            </a:extLst>
          </p:cNvPr>
          <p:cNvSpPr/>
          <p:nvPr/>
        </p:nvSpPr>
        <p:spPr>
          <a:xfrm>
            <a:off x="5870265" y="3008970"/>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CA65941-4FC4-43FD-BCD6-DEC996570596}"/>
              </a:ext>
            </a:extLst>
          </p:cNvPr>
          <p:cNvSpPr/>
          <p:nvPr/>
        </p:nvSpPr>
        <p:spPr>
          <a:xfrm>
            <a:off x="6433675" y="3116118"/>
            <a:ext cx="500525"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52DC099-7187-4056-9D26-A811A1ED03C6}"/>
              </a:ext>
            </a:extLst>
          </p:cNvPr>
          <p:cNvSpPr/>
          <p:nvPr/>
        </p:nvSpPr>
        <p:spPr>
          <a:xfrm>
            <a:off x="5396983" y="5821680"/>
            <a:ext cx="331234"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84815F7A-1892-FAF2-62B0-7BADF98DD31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253145777"/>
      </p:ext>
    </p:extLst>
  </p:cSld>
  <p:clrMapOvr>
    <a:masterClrMapping/>
  </p:clrMapOvr>
  <mc:AlternateContent xmlns:mc="http://schemas.openxmlformats.org/markup-compatibility/2006" xmlns:p14="http://schemas.microsoft.com/office/powerpoint/2010/main">
    <mc:Choice Requires="p14">
      <p:transition spd="slow" p14:dur="2000" advTm="123082"/>
    </mc:Choice>
    <mc:Fallback xmlns="">
      <p:transition spd="slow" advTm="12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Objectives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r>
              <a:rPr lang="en-US" sz="2800" dirty="0"/>
              <a:t>Know what information plan reviewers are checking</a:t>
            </a:r>
          </a:p>
          <a:p>
            <a:pPr marL="285750" indent="-285750">
              <a:buFont typeface="Arial" panose="020B0604020202020204" pitchFamily="34" charset="0"/>
              <a:buChar char="•"/>
            </a:pPr>
            <a:r>
              <a:rPr lang="en-US" sz="2800" dirty="0"/>
              <a:t>Know the most common comments and errors and how to avoid them</a:t>
            </a:r>
          </a:p>
          <a:p>
            <a:pPr marL="285750" indent="-285750">
              <a:buFont typeface="Arial" panose="020B0604020202020204" pitchFamily="34" charset="0"/>
              <a:buChar char="•"/>
            </a:pPr>
            <a:r>
              <a:rPr lang="en-US" sz="2800" dirty="0"/>
              <a:t>Review commonly misunderstood parts of the ESC manual/submission </a:t>
            </a:r>
          </a:p>
          <a:p>
            <a:pPr marL="285750" indent="-285750">
              <a:buFont typeface="Arial" panose="020B0604020202020204" pitchFamily="34" charset="0"/>
              <a:buChar char="•"/>
            </a:pPr>
            <a:r>
              <a:rPr lang="en-US" sz="2800" dirty="0"/>
              <a:t>Provide resources </a:t>
            </a:r>
          </a:p>
          <a:p>
            <a:pPr marL="285750" indent="-285750">
              <a:buFont typeface="Arial" panose="020B0604020202020204" pitchFamily="34" charset="0"/>
              <a:buChar char="•"/>
            </a:pPr>
            <a:r>
              <a:rPr lang="en-US" sz="2800" dirty="0"/>
              <a:t>Provide examples of good plan submissions</a:t>
            </a:r>
          </a:p>
        </p:txBody>
      </p:sp>
      <p:sp>
        <p:nvSpPr>
          <p:cNvPr id="2" name="TextBox 1">
            <a:extLst>
              <a:ext uri="{FF2B5EF4-FFF2-40B4-BE49-F238E27FC236}">
                <a16:creationId xmlns:a16="http://schemas.microsoft.com/office/drawing/2014/main" id="{4AD77A23-50F8-986C-7EB0-94136789F9F6}"/>
              </a:ext>
            </a:extLst>
          </p:cNvPr>
          <p:cNvSpPr txBox="1"/>
          <p:nvPr/>
        </p:nvSpPr>
        <p:spPr>
          <a:xfrm>
            <a:off x="2514600" y="6205924"/>
            <a:ext cx="4572000" cy="369332"/>
          </a:xfrm>
          <a:prstGeom prst="rect">
            <a:avLst/>
          </a:prstGeom>
          <a:noFill/>
        </p:spPr>
        <p:txBody>
          <a:bodyPr wrap="square">
            <a:spAutoFit/>
          </a:bodyPr>
          <a:lstStyle/>
          <a:p>
            <a:r>
              <a:rPr lang="en-US" dirty="0"/>
              <a:t>https://doee.dc.gov/swtraining</a:t>
            </a:r>
          </a:p>
        </p:txBody>
      </p:sp>
      <p:pic>
        <p:nvPicPr>
          <p:cNvPr id="3" name="Audio 2">
            <a:hlinkClick r:id="" action="ppaction://media"/>
            <a:extLst>
              <a:ext uri="{FF2B5EF4-FFF2-40B4-BE49-F238E27FC236}">
                <a16:creationId xmlns:a16="http://schemas.microsoft.com/office/drawing/2014/main" id="{384A459D-B7D4-3993-0E23-BED89F3B0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9508378"/>
      </p:ext>
    </p:extLst>
  </p:cSld>
  <p:clrMapOvr>
    <a:masterClrMapping/>
  </p:clrMapOvr>
  <mc:AlternateContent xmlns:mc="http://schemas.openxmlformats.org/markup-compatibility/2006" xmlns:p14="http://schemas.microsoft.com/office/powerpoint/2010/main">
    <mc:Choice Requires="p14">
      <p:transition spd="slow" p14:dur="2000" advTm="42150"/>
    </mc:Choice>
    <mc:Fallback xmlns="">
      <p:transition spd="slow" advTm="4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52B1F-B907-4E93-9F4A-083AC4135A2A}"/>
              </a:ext>
            </a:extLst>
          </p:cNvPr>
          <p:cNvPicPr>
            <a:picLocks noChangeAspect="1"/>
          </p:cNvPicPr>
          <p:nvPr/>
        </p:nvPicPr>
        <p:blipFill rotWithShape="1">
          <a:blip r:embed="rId6"/>
          <a:srcRect l="16749"/>
          <a:stretch/>
        </p:blipFill>
        <p:spPr>
          <a:xfrm>
            <a:off x="533400" y="950063"/>
            <a:ext cx="8392706" cy="3721195"/>
          </a:xfrm>
          <a:prstGeom prst="rect">
            <a:avLst/>
          </a:prstGeom>
        </p:spPr>
      </p:pic>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grpSp>
        <p:nvGrpSpPr>
          <p:cNvPr id="3" name="Group 2">
            <a:extLst>
              <a:ext uri="{FF2B5EF4-FFF2-40B4-BE49-F238E27FC236}">
                <a16:creationId xmlns:a16="http://schemas.microsoft.com/office/drawing/2014/main" id="{D1BE2B09-6D76-4E8D-A1C5-A5DE168B97A2}"/>
              </a:ext>
            </a:extLst>
          </p:cNvPr>
          <p:cNvGrpSpPr/>
          <p:nvPr/>
        </p:nvGrpSpPr>
        <p:grpSpPr>
          <a:xfrm>
            <a:off x="1905001" y="2449302"/>
            <a:ext cx="1384444" cy="1164364"/>
            <a:chOff x="1905001" y="2449302"/>
            <a:chExt cx="1384444" cy="1164364"/>
          </a:xfrm>
        </p:grpSpPr>
        <p:sp>
          <p:nvSpPr>
            <p:cNvPr id="36" name="TextBox 35">
              <a:extLst>
                <a:ext uri="{FF2B5EF4-FFF2-40B4-BE49-F238E27FC236}">
                  <a16:creationId xmlns:a16="http://schemas.microsoft.com/office/drawing/2014/main" id="{DA51941F-8E4D-4934-995D-E9927F9C4025}"/>
                </a:ext>
              </a:extLst>
            </p:cNvPr>
            <p:cNvSpPr txBox="1"/>
            <p:nvPr/>
          </p:nvSpPr>
          <p:spPr>
            <a:xfrm>
              <a:off x="2057400" y="3244334"/>
              <a:ext cx="1232045" cy="369332"/>
            </a:xfrm>
            <a:prstGeom prst="rect">
              <a:avLst/>
            </a:prstGeom>
            <a:solidFill>
              <a:srgbClr val="FFFFFF">
                <a:alpha val="72157"/>
              </a:srgbClr>
            </a:solidFill>
            <a:ln w="28575">
              <a:solidFill>
                <a:schemeClr val="accent1"/>
              </a:solidFill>
            </a:ln>
          </p:spPr>
          <p:txBody>
            <a:bodyPr wrap="square" rtlCol="0">
              <a:spAutoFit/>
            </a:bodyPr>
            <a:lstStyle/>
            <a:p>
              <a:pPr algn="ctr"/>
              <a:r>
                <a:rPr lang="en-US"/>
                <a:t>SCE</a:t>
              </a:r>
            </a:p>
          </p:txBody>
        </p:sp>
        <p:cxnSp>
          <p:nvCxnSpPr>
            <p:cNvPr id="37" name="Straight Arrow Connector 36">
              <a:extLst>
                <a:ext uri="{FF2B5EF4-FFF2-40B4-BE49-F238E27FC236}">
                  <a16:creationId xmlns:a16="http://schemas.microsoft.com/office/drawing/2014/main" id="{104952B7-2B8B-49DB-9589-2B6818886151}"/>
                </a:ext>
              </a:extLst>
            </p:cNvPr>
            <p:cNvCxnSpPr>
              <a:cxnSpLocks/>
              <a:stCxn id="36" idx="0"/>
            </p:cNvCxnSpPr>
            <p:nvPr/>
          </p:nvCxnSpPr>
          <p:spPr>
            <a:xfrm flipH="1" flipV="1">
              <a:off x="1905001" y="2449302"/>
              <a:ext cx="768422" cy="795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D360A908-12EB-4DC7-B965-D10904A01A74}"/>
              </a:ext>
            </a:extLst>
          </p:cNvPr>
          <p:cNvPicPr>
            <a:picLocks noChangeAspect="1"/>
          </p:cNvPicPr>
          <p:nvPr/>
        </p:nvPicPr>
        <p:blipFill rotWithShape="1">
          <a:blip r:embed="rId6"/>
          <a:srcRect t="49414" r="82937"/>
          <a:stretch/>
        </p:blipFill>
        <p:spPr>
          <a:xfrm>
            <a:off x="352425" y="4853568"/>
            <a:ext cx="1704975" cy="1865788"/>
          </a:xfrm>
          <a:prstGeom prst="rect">
            <a:avLst/>
          </a:prstGeom>
        </p:spPr>
      </p:pic>
      <p:sp>
        <p:nvSpPr>
          <p:cNvPr id="11" name="Rectangle 10">
            <a:extLst>
              <a:ext uri="{FF2B5EF4-FFF2-40B4-BE49-F238E27FC236}">
                <a16:creationId xmlns:a16="http://schemas.microsoft.com/office/drawing/2014/main" id="{39FE5867-ADE3-4901-9CC3-A1A2062C9F14}"/>
              </a:ext>
            </a:extLst>
          </p:cNvPr>
          <p:cNvSpPr/>
          <p:nvPr/>
        </p:nvSpPr>
        <p:spPr>
          <a:xfrm>
            <a:off x="3721100" y="3038474"/>
            <a:ext cx="660420"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D8345E-0B34-4E12-B7EF-D0670B15A45C}"/>
              </a:ext>
            </a:extLst>
          </p:cNvPr>
          <p:cNvSpPr/>
          <p:nvPr/>
        </p:nvSpPr>
        <p:spPr>
          <a:xfrm rot="5400000">
            <a:off x="5879950" y="2830046"/>
            <a:ext cx="413395" cy="94903"/>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268788-5E46-4CE8-AF67-149861517298}"/>
              </a:ext>
            </a:extLst>
          </p:cNvPr>
          <p:cNvSpPr/>
          <p:nvPr/>
        </p:nvSpPr>
        <p:spPr>
          <a:xfrm>
            <a:off x="3517900" y="1655646"/>
            <a:ext cx="393720" cy="135054"/>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0304FE-5A12-4C58-AA22-61E2EB26A1CA}"/>
              </a:ext>
            </a:extLst>
          </p:cNvPr>
          <p:cNvSpPr/>
          <p:nvPr/>
        </p:nvSpPr>
        <p:spPr>
          <a:xfrm>
            <a:off x="3124179" y="1330663"/>
            <a:ext cx="555645" cy="184366"/>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1F8DB7-4131-43B3-B43B-A70444E37765}"/>
              </a:ext>
            </a:extLst>
          </p:cNvPr>
          <p:cNvSpPr/>
          <p:nvPr/>
        </p:nvSpPr>
        <p:spPr>
          <a:xfrm>
            <a:off x="3773487" y="1450476"/>
            <a:ext cx="555645"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5035AC4-BB4E-4AE1-9C95-64F703D74CB8}"/>
              </a:ext>
            </a:extLst>
          </p:cNvPr>
          <p:cNvSpPr/>
          <p:nvPr/>
        </p:nvSpPr>
        <p:spPr>
          <a:xfrm>
            <a:off x="1674812" y="1744981"/>
            <a:ext cx="493713"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8970F1FF-3766-1D5A-0900-54D64FE691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97543801"/>
      </p:ext>
    </p:extLst>
  </p:cSld>
  <p:clrMapOvr>
    <a:masterClrMapping/>
  </p:clrMapOvr>
  <mc:AlternateContent xmlns:mc="http://schemas.openxmlformats.org/markup-compatibility/2006" xmlns:p14="http://schemas.microsoft.com/office/powerpoint/2010/main">
    <mc:Choice Requires="p14">
      <p:transition spd="slow" p14:dur="2000" advTm="62655"/>
    </mc:Choice>
    <mc:Fallback xmlns="">
      <p:transition spd="slow" advTm="6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1C984A-CB38-43C5-A1F1-D0211AF27386}"/>
              </a:ext>
            </a:extLst>
          </p:cNvPr>
          <p:cNvPicPr>
            <a:picLocks noChangeAspect="1"/>
          </p:cNvPicPr>
          <p:nvPr/>
        </p:nvPicPr>
        <p:blipFill>
          <a:blip r:embed="rId6"/>
          <a:stretch>
            <a:fillRect/>
          </a:stretch>
        </p:blipFill>
        <p:spPr>
          <a:xfrm>
            <a:off x="4920729" y="930822"/>
            <a:ext cx="3256130" cy="5638799"/>
          </a:xfrm>
          <a:prstGeom prst="rect">
            <a:avLst/>
          </a:prstGeom>
        </p:spPr>
      </p:pic>
      <p:pic>
        <p:nvPicPr>
          <p:cNvPr id="3" name="Picture 2">
            <a:extLst>
              <a:ext uri="{FF2B5EF4-FFF2-40B4-BE49-F238E27FC236}">
                <a16:creationId xmlns:a16="http://schemas.microsoft.com/office/drawing/2014/main" id="{1D124F07-054C-4EBD-B00A-5EDCBEA54DF2}"/>
              </a:ext>
            </a:extLst>
          </p:cNvPr>
          <p:cNvPicPr>
            <a:picLocks noChangeAspect="1"/>
          </p:cNvPicPr>
          <p:nvPr/>
        </p:nvPicPr>
        <p:blipFill>
          <a:blip r:embed="rId7"/>
          <a:stretch>
            <a:fillRect/>
          </a:stretch>
        </p:blipFill>
        <p:spPr>
          <a:xfrm>
            <a:off x="265012" y="1092122"/>
            <a:ext cx="3958261" cy="5392799"/>
          </a:xfrm>
          <a:prstGeom prst="rect">
            <a:avLst/>
          </a:prstGeom>
        </p:spPr>
      </p:pic>
      <p:cxnSp>
        <p:nvCxnSpPr>
          <p:cNvPr id="12" name="Straight Connector 11">
            <a:extLst>
              <a:ext uri="{FF2B5EF4-FFF2-40B4-BE49-F238E27FC236}">
                <a16:creationId xmlns:a16="http://schemas.microsoft.com/office/drawing/2014/main" id="{1E4382EC-B24D-452E-8D76-4F5DB7A214DF}"/>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188C802-8491-48D0-8177-0E11690E1B53}"/>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sp>
        <p:nvSpPr>
          <p:cNvPr id="17" name="Rectangle 16">
            <a:extLst>
              <a:ext uri="{FF2B5EF4-FFF2-40B4-BE49-F238E27FC236}">
                <a16:creationId xmlns:a16="http://schemas.microsoft.com/office/drawing/2014/main" id="{A8B4AF6C-43B6-4841-95FD-445A087CD623}"/>
              </a:ext>
            </a:extLst>
          </p:cNvPr>
          <p:cNvSpPr/>
          <p:nvPr/>
        </p:nvSpPr>
        <p:spPr>
          <a:xfrm>
            <a:off x="2821017" y="5829301"/>
            <a:ext cx="422246" cy="72677"/>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64D488A-0C53-423B-83A1-C4B2213115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9" name="TextBox 28">
            <a:extLst>
              <a:ext uri="{FF2B5EF4-FFF2-40B4-BE49-F238E27FC236}">
                <a16:creationId xmlns:a16="http://schemas.microsoft.com/office/drawing/2014/main" id="{5A908E4D-30F2-4E1F-AAF2-D0A1D8BC5F23}"/>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grpSp>
        <p:nvGrpSpPr>
          <p:cNvPr id="2" name="Group 1">
            <a:extLst>
              <a:ext uri="{FF2B5EF4-FFF2-40B4-BE49-F238E27FC236}">
                <a16:creationId xmlns:a16="http://schemas.microsoft.com/office/drawing/2014/main" id="{E7BCD991-29FB-49FA-B795-1405DCA60C87}"/>
              </a:ext>
            </a:extLst>
          </p:cNvPr>
          <p:cNvGrpSpPr/>
          <p:nvPr/>
        </p:nvGrpSpPr>
        <p:grpSpPr>
          <a:xfrm>
            <a:off x="1465013" y="2454220"/>
            <a:ext cx="4554787" cy="646269"/>
            <a:chOff x="1465013" y="2454220"/>
            <a:chExt cx="4554787" cy="646269"/>
          </a:xfrm>
        </p:grpSpPr>
        <p:sp>
          <p:nvSpPr>
            <p:cNvPr id="31" name="TextBox 30">
              <a:extLst>
                <a:ext uri="{FF2B5EF4-FFF2-40B4-BE49-F238E27FC236}">
                  <a16:creationId xmlns:a16="http://schemas.microsoft.com/office/drawing/2014/main" id="{5748D76F-99F9-4DAD-AED5-E6CF11CEEDC8}"/>
                </a:ext>
              </a:extLst>
            </p:cNvPr>
            <p:cNvSpPr txBox="1"/>
            <p:nvPr/>
          </p:nvSpPr>
          <p:spPr>
            <a:xfrm>
              <a:off x="2666999" y="2454220"/>
              <a:ext cx="2438401" cy="646269"/>
            </a:xfrm>
            <a:prstGeom prst="rect">
              <a:avLst/>
            </a:prstGeom>
            <a:solidFill>
              <a:srgbClr val="FFFFFF">
                <a:alpha val="72157"/>
              </a:srgbClr>
            </a:solidFill>
            <a:ln w="28575">
              <a:solidFill>
                <a:schemeClr val="accent1"/>
              </a:solidFill>
            </a:ln>
          </p:spPr>
          <p:txBody>
            <a:bodyPr wrap="square" rtlCol="0">
              <a:spAutoFit/>
            </a:bodyPr>
            <a:lstStyle/>
            <a:p>
              <a:r>
                <a:rPr lang="en-US"/>
                <a:t>Area outside LOD likely to be disturbed</a:t>
              </a:r>
            </a:p>
          </p:txBody>
        </p:sp>
        <p:cxnSp>
          <p:nvCxnSpPr>
            <p:cNvPr id="37" name="Straight Arrow Connector 36">
              <a:extLst>
                <a:ext uri="{FF2B5EF4-FFF2-40B4-BE49-F238E27FC236}">
                  <a16:creationId xmlns:a16="http://schemas.microsoft.com/office/drawing/2014/main" id="{EBBF0DFA-4F37-4913-BB04-20734F7DDA07}"/>
                </a:ext>
              </a:extLst>
            </p:cNvPr>
            <p:cNvCxnSpPr>
              <a:cxnSpLocks/>
              <a:stCxn id="31" idx="1"/>
            </p:cNvCxnSpPr>
            <p:nvPr/>
          </p:nvCxnSpPr>
          <p:spPr>
            <a:xfrm flipH="1" flipV="1">
              <a:off x="1465013" y="2638887"/>
              <a:ext cx="1201986" cy="1384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9D5545A-6A12-4BCC-8404-473C02B08C16}"/>
                </a:ext>
              </a:extLst>
            </p:cNvPr>
            <p:cNvCxnSpPr>
              <a:cxnSpLocks/>
              <a:stCxn id="31" idx="3"/>
            </p:cNvCxnSpPr>
            <p:nvPr/>
          </p:nvCxnSpPr>
          <p:spPr>
            <a:xfrm flipV="1">
              <a:off x="5105400" y="2743200"/>
              <a:ext cx="914400" cy="341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3D682F1-2758-4641-BA19-5BBA162B3852}"/>
              </a:ext>
            </a:extLst>
          </p:cNvPr>
          <p:cNvSpPr/>
          <p:nvPr/>
        </p:nvSpPr>
        <p:spPr>
          <a:xfrm>
            <a:off x="239741" y="4019550"/>
            <a:ext cx="303123" cy="170261"/>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63B31F-F308-442D-B04C-E3B638037924}"/>
              </a:ext>
            </a:extLst>
          </p:cNvPr>
          <p:cNvSpPr/>
          <p:nvPr/>
        </p:nvSpPr>
        <p:spPr>
          <a:xfrm>
            <a:off x="927611" y="3934419"/>
            <a:ext cx="374139" cy="25539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7FE248-9AAB-4EC1-A81D-1837638D7E8B}"/>
              </a:ext>
            </a:extLst>
          </p:cNvPr>
          <p:cNvSpPr/>
          <p:nvPr/>
        </p:nvSpPr>
        <p:spPr>
          <a:xfrm>
            <a:off x="1928129" y="4019550"/>
            <a:ext cx="662671" cy="170261"/>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F1F1CA-B04E-41FF-9401-536EFFE1A04E}"/>
              </a:ext>
            </a:extLst>
          </p:cNvPr>
          <p:cNvSpPr/>
          <p:nvPr/>
        </p:nvSpPr>
        <p:spPr>
          <a:xfrm>
            <a:off x="2942318" y="3934419"/>
            <a:ext cx="400958" cy="25539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E858B6B-E094-43CE-889F-555F672823ED}"/>
              </a:ext>
            </a:extLst>
          </p:cNvPr>
          <p:cNvSpPr/>
          <p:nvPr/>
        </p:nvSpPr>
        <p:spPr>
          <a:xfrm>
            <a:off x="3970564" y="4062114"/>
            <a:ext cx="260804" cy="170261"/>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30A90C-F5FF-4D1F-A376-A80A8D8F6BDE}"/>
              </a:ext>
            </a:extLst>
          </p:cNvPr>
          <p:cNvSpPr/>
          <p:nvPr/>
        </p:nvSpPr>
        <p:spPr>
          <a:xfrm>
            <a:off x="6165950" y="3891853"/>
            <a:ext cx="260804" cy="34052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9A0A487-828E-404C-980E-FBFC18266532}"/>
              </a:ext>
            </a:extLst>
          </p:cNvPr>
          <p:cNvSpPr/>
          <p:nvPr/>
        </p:nvSpPr>
        <p:spPr>
          <a:xfrm>
            <a:off x="6673950" y="3903364"/>
            <a:ext cx="260804" cy="34052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CBFF6E-971E-44D9-BBE7-59F402FC8486}"/>
              </a:ext>
            </a:extLst>
          </p:cNvPr>
          <p:cNvSpPr/>
          <p:nvPr/>
        </p:nvSpPr>
        <p:spPr>
          <a:xfrm>
            <a:off x="5954826" y="6128352"/>
            <a:ext cx="719123" cy="12004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567BF8-F081-42C5-A668-5A4BDAA86497}"/>
              </a:ext>
            </a:extLst>
          </p:cNvPr>
          <p:cNvSpPr/>
          <p:nvPr/>
        </p:nvSpPr>
        <p:spPr>
          <a:xfrm>
            <a:off x="811242" y="5841827"/>
            <a:ext cx="422246" cy="72677"/>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60BE59BA-780A-6461-9DA1-3333155DCF6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35534866"/>
      </p:ext>
    </p:extLst>
  </p:cSld>
  <p:clrMapOvr>
    <a:masterClrMapping/>
  </p:clrMapOvr>
  <mc:AlternateContent xmlns:mc="http://schemas.openxmlformats.org/markup-compatibility/2006" xmlns:p14="http://schemas.microsoft.com/office/powerpoint/2010/main">
    <mc:Choice Requires="p14">
      <p:transition spd="slow" p14:dur="2000" advTm="83347"/>
    </mc:Choice>
    <mc:Fallback xmlns="">
      <p:transition spd="slow" advTm="8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137" x="111125" y="2865438"/>
          <p14:tracePt t="22151" x="160338" y="2787650"/>
          <p14:tracePt t="22171" x="193675" y="2660650"/>
          <p14:tracePt t="22183" x="200025" y="2609850"/>
          <p14:tracePt t="22203" x="204788" y="2476500"/>
          <p14:tracePt t="22220" x="204788" y="2416175"/>
          <p14:tracePt t="22227" x="211138" y="2382838"/>
          <p14:tracePt t="22249" x="222250" y="2309813"/>
          <p14:tracePt t="22268" x="222250" y="2293938"/>
          <p14:tracePt t="22277" x="222250" y="2282825"/>
          <p14:tracePt t="22299" x="227013" y="2271713"/>
          <p14:tracePt t="22306" x="227013" y="2265363"/>
          <p14:tracePt t="22321" x="233363" y="2249488"/>
          <p14:tracePt t="22340" x="249238" y="2216150"/>
          <p14:tracePt t="22353" x="266700" y="2187575"/>
          <p14:tracePt t="22372" x="288925" y="2154238"/>
          <p14:tracePt t="22383" x="300038" y="2143125"/>
          <p14:tracePt t="22402" x="338138" y="2093913"/>
          <p14:tracePt t="22420" x="360363" y="2065338"/>
          <p14:tracePt t="22437" x="404813" y="2038350"/>
          <p14:tracePt t="22448" x="471488" y="2016125"/>
          <p14:tracePt t="22467" x="533400" y="1993900"/>
          <p14:tracePt t="22485" x="593725" y="1965325"/>
          <p14:tracePt t="22493" x="611188" y="1960563"/>
          <p14:tracePt t="22511" x="644525" y="1943100"/>
          <p14:tracePt t="22533" x="660400" y="1931988"/>
          <p14:tracePt t="22540" x="666750" y="1931988"/>
          <p14:tracePt t="22556" x="682625" y="1931988"/>
          <p14:tracePt t="22571" x="688975" y="1927225"/>
          <p14:tracePt t="22590" x="693738" y="1927225"/>
          <p14:tracePt t="22997" x="700088" y="1927225"/>
          <p14:tracePt t="23055" x="704850" y="1920875"/>
          <p14:tracePt t="23077" x="793750" y="1898650"/>
          <p14:tracePt t="23088" x="855663" y="1893888"/>
          <p14:tracePt t="23105" x="882650" y="1887538"/>
          <p14:tracePt t="23123" x="889000" y="1887538"/>
          <p14:tracePt t="23186" x="893763" y="1882775"/>
          <p14:tracePt t="23203" x="900113" y="1882775"/>
          <p14:tracePt t="23212" x="911225" y="1871663"/>
          <p14:tracePt t="23236" x="927100" y="1854200"/>
          <p14:tracePt t="23244" x="933450" y="1843088"/>
          <p14:tracePt t="23265" x="944563" y="1827213"/>
          <p14:tracePt t="23284" x="955675" y="1809750"/>
          <p14:tracePt t="23291" x="960438" y="1809750"/>
          <p14:tracePt t="23305" x="966788" y="1798638"/>
          <p14:tracePt t="23326" x="989013" y="1765300"/>
          <p14:tracePt t="23338" x="1004888" y="1743075"/>
          <p14:tracePt t="23352" x="1020763" y="1720850"/>
          <p14:tracePt t="23368" x="1031875" y="1709738"/>
          <p14:tracePt t="23383" x="1031875" y="1698625"/>
          <p14:tracePt t="23405" x="1060450" y="1665288"/>
          <p14:tracePt t="23406" x="1065213" y="1643063"/>
          <p14:tracePt t="23418" x="1071563" y="1627188"/>
          <p14:tracePt t="23436" x="1087438" y="1604963"/>
          <p14:tracePt t="23453" x="1093788" y="1587500"/>
          <p14:tracePt t="23462" x="1098550" y="1571625"/>
          <p14:tracePt t="23483" x="1098550" y="1565275"/>
          <p14:tracePt t="23502" x="1098550" y="1560513"/>
          <p14:tracePt t="23591" x="1093788" y="1554163"/>
          <p14:tracePt t="23602" x="1082675" y="1554163"/>
          <p14:tracePt t="23622" x="1071563" y="1549400"/>
          <p14:tracePt t="23633" x="1065213" y="1549400"/>
          <p14:tracePt t="23654" x="1054100" y="1538288"/>
          <p14:tracePt t="23664" x="1049338" y="1538288"/>
          <p14:tracePt t="23686" x="1031875" y="1527175"/>
          <p14:tracePt t="23702" x="1020763" y="1520825"/>
          <p14:tracePt t="23723" x="1004888" y="1509713"/>
          <p14:tracePt t="23737" x="993775" y="1498600"/>
          <p14:tracePt t="23751" x="989013" y="1493838"/>
          <p14:tracePt t="23760" x="977900" y="1487488"/>
          <p14:tracePt t="23777" x="966788" y="1482725"/>
          <p14:tracePt t="23802" x="944563" y="1454150"/>
          <p14:tracePt t="23812" x="938213" y="1449388"/>
          <p14:tracePt t="23822" x="933450" y="1449388"/>
          <p14:tracePt t="23844" x="911225" y="1427163"/>
          <p14:tracePt t="23853" x="904875" y="1416050"/>
          <p14:tracePt t="23873" x="882650" y="1398588"/>
          <p14:tracePt t="23905" x="871538" y="1393825"/>
          <p14:tracePt t="24010" x="871538" y="1387475"/>
          <p14:tracePt t="24028" x="871538" y="1382713"/>
          <p14:tracePt t="24050" x="882650" y="1360488"/>
          <p14:tracePt t="24077" x="922338" y="1333500"/>
          <p14:tracePt t="24087" x="938213" y="1327150"/>
          <p14:tracePt t="24107" x="1020763" y="1300163"/>
          <p14:tracePt t="24118" x="1027113" y="1300163"/>
          <p14:tracePt t="24138" x="1042988" y="1300163"/>
          <p14:tracePt t="24150" x="1054100" y="1300163"/>
          <p14:tracePt t="24171" x="1060450" y="1300163"/>
          <p14:tracePt t="24202" x="1082675" y="1311275"/>
          <p14:tracePt t="24221" x="1104900" y="1333500"/>
          <p14:tracePt t="24229" x="1109663" y="1344613"/>
          <p14:tracePt t="24250" x="1154113" y="1355725"/>
          <p14:tracePt t="24258" x="1171575" y="1366838"/>
          <p14:tracePt t="24286" x="1238250" y="1387475"/>
          <p14:tracePt t="24296" x="1243013" y="1387475"/>
          <p14:tracePt t="24306" x="1254125" y="1404938"/>
          <p14:tracePt t="24327" x="1271588" y="1416050"/>
          <p14:tracePt t="24340" x="1287463" y="1427163"/>
          <p14:tracePt t="24352" x="1298575" y="1443038"/>
          <p14:tracePt t="24373" x="1316038" y="1454150"/>
          <p14:tracePt t="24385" x="1331913" y="1471613"/>
          <p14:tracePt t="24405" x="1349375" y="1482725"/>
          <p14:tracePt t="24415" x="1360488" y="1498600"/>
          <p14:tracePt t="24436" x="1371600" y="1516063"/>
          <p14:tracePt t="24448" x="1382713" y="1531938"/>
          <p14:tracePt t="24469" x="1382713" y="1554163"/>
          <p14:tracePt t="24477" x="1382713" y="1560513"/>
          <p14:tracePt t="24495" x="1387475" y="1576388"/>
          <p14:tracePt t="24516" x="1387475" y="1598613"/>
          <p14:tracePt t="24524" x="1387475" y="1616075"/>
          <p14:tracePt t="24542" x="1382713" y="1631950"/>
          <p14:tracePt t="24562" x="1382713" y="1671638"/>
          <p14:tracePt t="24571" x="1376363" y="1682750"/>
          <p14:tracePt t="24591" x="1371600" y="1693863"/>
          <p14:tracePt t="24602" x="1360488" y="1716088"/>
          <p14:tracePt t="24621" x="1354138" y="1749425"/>
          <p14:tracePt t="24640" x="1343025" y="1782763"/>
          <p14:tracePt t="24652" x="1331913" y="1793875"/>
          <p14:tracePt t="24671" x="1320800" y="1816100"/>
          <p14:tracePt t="24688" x="1316038" y="1831975"/>
          <p14:tracePt t="24700" x="1316038" y="1838325"/>
          <p14:tracePt t="24712" x="1316038" y="1854200"/>
          <p14:tracePt t="24736" x="1316038" y="1887538"/>
          <p14:tracePt t="24743" x="1316038" y="1898650"/>
          <p14:tracePt t="24758" x="1316038" y="1916113"/>
          <p14:tracePt t="24784" x="1304925" y="1949450"/>
          <p14:tracePt t="24792" x="1304925" y="1960563"/>
          <p14:tracePt t="24810" x="1293813" y="1998663"/>
          <p14:tracePt t="24822" x="1287463" y="2016125"/>
          <p14:tracePt t="24841" x="1282700" y="2027238"/>
          <p14:tracePt t="24854" x="1265238" y="2043113"/>
          <p14:tracePt t="24872" x="1249363" y="2071688"/>
          <p14:tracePt t="24885" x="1243013" y="2071688"/>
          <p14:tracePt t="24906" x="1227138" y="2087563"/>
          <p14:tracePt t="24917" x="1220788" y="2087563"/>
          <p14:tracePt t="24938" x="1204913" y="2105025"/>
          <p14:tracePt t="24969" x="1193800" y="2120900"/>
          <p14:tracePt t="24979" x="1182688" y="2127250"/>
          <p14:tracePt t="25001" x="1127125" y="2154238"/>
          <p14:tracePt t="25009" x="1104900" y="2165350"/>
          <p14:tracePt t="25026" x="1087438" y="2176463"/>
          <p14:tracePt t="25050" x="1049338" y="2187575"/>
          <p14:tracePt t="25076" x="1027113" y="2187575"/>
          <p14:tracePt t="25088" x="1020763" y="2187575"/>
          <p14:tracePt t="25109" x="1004888" y="2182813"/>
          <p14:tracePt t="25120" x="1000125" y="2171700"/>
          <p14:tracePt t="25137" x="982663" y="2143125"/>
          <p14:tracePt t="25154" x="966788" y="2116138"/>
          <p14:tracePt t="25172" x="938213" y="2076450"/>
          <p14:tracePt t="25183" x="933450" y="2065338"/>
          <p14:tracePt t="25204" x="915988" y="2043113"/>
          <p14:tracePt t="25221" x="911225" y="2027238"/>
          <p14:tracePt t="25227" x="911225" y="2020888"/>
          <p14:tracePt t="25250" x="904875" y="1987550"/>
          <p14:tracePt t="25258" x="904875" y="1976438"/>
          <p14:tracePt t="25284" x="893763" y="1916113"/>
          <p14:tracePt t="25292" x="889000" y="1905000"/>
          <p14:tracePt t="25306" x="889000" y="1865313"/>
          <p14:tracePt t="25326" x="889000" y="1827213"/>
          <p14:tracePt t="25338" x="889000" y="1820863"/>
          <p14:tracePt t="25358" x="889000" y="1782763"/>
          <p14:tracePt t="25369" x="889000" y="1765300"/>
          <p14:tracePt t="25389" x="900113" y="1687513"/>
          <p14:tracePt t="25399" x="900113" y="1671638"/>
          <p14:tracePt t="25419" x="915988" y="1638300"/>
          <p14:tracePt t="25435" x="933450" y="1620838"/>
          <p14:tracePt t="25454" x="949325" y="1604963"/>
          <p14:tracePt t="25463" x="949325" y="1593850"/>
          <p14:tracePt t="25484" x="971550" y="1565275"/>
          <p14:tracePt t="25502" x="977900" y="1554163"/>
          <p14:tracePt t="25509" x="989013" y="1543050"/>
          <p14:tracePt t="25535" x="1000125" y="1531938"/>
          <p14:tracePt t="25542" x="1004888" y="1531938"/>
          <p14:tracePt t="25559" x="1011238" y="1527175"/>
          <p14:tracePt t="25572" x="1011238" y="1520825"/>
          <p14:tracePt t="25593" x="1027113" y="1516063"/>
          <p14:tracePt t="25605" x="1038225" y="1509713"/>
          <p14:tracePt t="25622" x="1054100" y="1498600"/>
          <p14:tracePt t="25639" x="1071563" y="1487488"/>
          <p14:tracePt t="25652" x="1087438" y="1476375"/>
          <p14:tracePt t="25672" x="1104900" y="1471613"/>
          <p14:tracePt t="25680" x="1116013" y="1460500"/>
          <p14:tracePt t="25701" x="1138238" y="1460500"/>
          <p14:tracePt t="25723" x="1160463" y="1460500"/>
          <p14:tracePt t="25737" x="1176338" y="1460500"/>
          <p14:tracePt t="25750" x="1187450" y="1460500"/>
          <p14:tracePt t="25759" x="1193800" y="1460500"/>
          <p14:tracePt t="25780" x="1243013" y="1465263"/>
          <p14:tracePt t="25790" x="1260475" y="1471613"/>
          <p14:tracePt t="25812" x="1282700" y="1482725"/>
          <p14:tracePt t="25821" x="1282700" y="1487488"/>
          <p14:tracePt t="25839" x="1304925" y="1504950"/>
          <p14:tracePt t="25856" x="1309688" y="1509713"/>
          <p14:tracePt t="25873" x="1309688" y="1520825"/>
          <p14:tracePt t="25885" x="1316038" y="1527175"/>
          <p14:tracePt t="25906" x="1320800" y="1531938"/>
          <p14:tracePt t="25916" x="1320800" y="1549400"/>
          <p14:tracePt t="25936" x="1320800" y="1565275"/>
          <p14:tracePt t="25952" x="1320800" y="1576388"/>
          <p14:tracePt t="25971" x="1320800" y="1604963"/>
          <p14:tracePt t="25979" x="1320800" y="1609725"/>
          <p14:tracePt t="26001" x="1331913" y="1631950"/>
          <p14:tracePt t="26008" x="1338263" y="1638300"/>
          <p14:tracePt t="26025" x="1338263" y="1649413"/>
          <p14:tracePt t="26046" x="1343025" y="1665288"/>
          <p14:tracePt t="26055" x="1343025" y="1682750"/>
          <p14:tracePt t="26070" x="1349375" y="1698625"/>
          <p14:tracePt t="26089" x="1354138" y="1720850"/>
          <p14:tracePt t="26109" x="1371600" y="1749425"/>
          <p14:tracePt t="26122" x="1376363" y="1760538"/>
          <p14:tracePt t="26135" x="1382713" y="1771650"/>
          <p14:tracePt t="26154" x="1382713" y="1787525"/>
          <p14:tracePt t="26175" x="1382713" y="1809750"/>
          <p14:tracePt t="26187" x="1382713" y="1827213"/>
          <p14:tracePt t="26201" x="1382713" y="1831975"/>
          <p14:tracePt t="26220" x="1382713" y="1854200"/>
          <p14:tracePt t="26238" x="1382713" y="1865313"/>
          <p14:tracePt t="26246" x="1382713" y="1876425"/>
          <p14:tracePt t="26264" x="1382713" y="1893888"/>
          <p14:tracePt t="26274" x="1382713" y="1905000"/>
          <p14:tracePt t="26293" x="1376363" y="1920875"/>
          <p14:tracePt t="26305" x="1371600" y="1931988"/>
          <p14:tracePt t="26326" x="1360488" y="1954213"/>
          <p14:tracePt t="26385" x="1354138" y="1954213"/>
          <p14:tracePt t="26403" x="1343025" y="1965325"/>
          <p14:tracePt t="26422" x="1316038" y="1971675"/>
          <p14:tracePt t="26430" x="1309688" y="1971675"/>
          <p14:tracePt t="26451" x="1293813" y="1971675"/>
          <p14:tracePt t="26470" x="1276350" y="1971675"/>
          <p14:tracePt t="26501" x="1249363" y="1971675"/>
          <p14:tracePt t="26509" x="1238250" y="1976438"/>
          <p14:tracePt t="26527" x="1204913" y="1976438"/>
          <p14:tracePt t="26539" x="1176338" y="1976438"/>
          <p14:tracePt t="26540" x="1160463" y="1976438"/>
          <p14:tracePt t="26561" x="1131888" y="1976438"/>
          <p14:tracePt t="26572" x="1120775" y="1976438"/>
          <p14:tracePt t="26618" x="1116013" y="1976438"/>
          <p14:tracePt t="26657" x="1116013" y="1987550"/>
          <p14:tracePt t="26689" x="1116013" y="1998663"/>
          <p14:tracePt t="26697" x="1116013" y="2009775"/>
          <p14:tracePt t="26713" x="1109663" y="2020888"/>
          <p14:tracePt t="26736" x="1104900" y="2038350"/>
          <p14:tracePt t="26744" x="1104900" y="2049463"/>
          <p14:tracePt t="26768" x="1104900" y="2071688"/>
          <p14:tracePt t="26775" x="1104900" y="2076450"/>
          <p14:tracePt t="26793" x="1098550" y="2082800"/>
          <p14:tracePt t="26823" x="1098550" y="2087563"/>
          <p14:tracePt t="26842" x="1098550" y="2093913"/>
          <p14:tracePt t="27106" x="1093788" y="2093913"/>
          <p14:tracePt t="27150" x="1076325" y="2093913"/>
          <p14:tracePt t="27172" x="1060450" y="2093913"/>
          <p14:tracePt t="27247" x="1054100" y="2093913"/>
          <p14:tracePt t="27296" x="1042988" y="2093913"/>
          <p14:tracePt t="27306" x="1038225" y="2093913"/>
          <p14:tracePt t="27323" x="1027113" y="2087563"/>
          <p14:tracePt t="27341" x="1016000" y="2087563"/>
          <p14:tracePt t="27353" x="1011238" y="2087563"/>
          <p14:tracePt t="27373" x="989013" y="2082800"/>
          <p14:tracePt t="27404" x="966788" y="2082800"/>
          <p14:tracePt t="27421" x="949325" y="2082800"/>
          <p14:tracePt t="27440" x="933450" y="2082800"/>
          <p14:tracePt t="27468" x="915988" y="2082800"/>
          <p14:tracePt t="27487" x="893763" y="2082800"/>
          <p14:tracePt t="27526" x="889000" y="2082800"/>
          <p14:tracePt t="27572" x="882650" y="2082800"/>
          <p14:tracePt t="27590" x="871538" y="2082800"/>
          <p14:tracePt t="27607" x="849313" y="2082800"/>
          <p14:tracePt t="27639" x="833438" y="2082800"/>
          <p14:tracePt t="27656" x="822325" y="2082800"/>
          <p14:tracePt t="27674" x="815975" y="2082800"/>
          <p14:tracePt t="27707" x="811213" y="2082800"/>
          <p14:tracePt t="27779" x="804863" y="2087563"/>
          <p14:tracePt t="27797" x="788988" y="2093913"/>
          <p14:tracePt t="27809" x="782638" y="2105025"/>
          <p14:tracePt t="27821" x="771525" y="2116138"/>
          <p14:tracePt t="27841" x="749300" y="2127250"/>
          <p14:tracePt t="27852" x="744538" y="2127250"/>
          <p14:tracePt t="27873" x="738188" y="2132013"/>
          <p14:tracePt t="28028" x="733425" y="2138363"/>
          <p14:tracePt t="28040" x="733425" y="2143125"/>
          <p14:tracePt t="28075" x="733425" y="2149475"/>
          <p14:tracePt t="28173" x="727075" y="2160588"/>
          <p14:tracePt t="28181" x="727075" y="2165350"/>
          <p14:tracePt t="28204" x="727075" y="2171700"/>
          <p14:tracePt t="28238" x="722313" y="2176463"/>
          <p14:tracePt t="28265" x="722313" y="2187575"/>
          <p14:tracePt t="28296" x="722313" y="2193925"/>
          <p14:tracePt t="28309" x="722313" y="2198688"/>
          <p14:tracePt t="28337" x="722313" y="2205038"/>
          <p14:tracePt t="28371" x="722313" y="2209800"/>
          <p14:tracePt t="28419" x="722313" y="2216150"/>
          <p14:tracePt t="28441" x="722313" y="2227263"/>
          <p14:tracePt t="28462" x="722313" y="2232025"/>
          <p14:tracePt t="28527" x="722313" y="2238375"/>
          <p14:tracePt t="28608" x="722313" y="2249488"/>
          <p14:tracePt t="28620" x="722313" y="2254250"/>
          <p14:tracePt t="28641" x="722313" y="2271713"/>
          <p14:tracePt t="28676" x="722313" y="2287588"/>
          <p14:tracePt t="28687" x="722313" y="2293938"/>
          <p14:tracePt t="28697" x="727075" y="2298700"/>
          <p14:tracePt t="28723" x="727075" y="2305050"/>
          <p14:tracePt t="28810" x="727075" y="2309813"/>
          <p14:tracePt t="28821" x="727075" y="2320925"/>
          <p14:tracePt t="28841" x="727075" y="2327275"/>
          <p14:tracePt t="28860" x="727075" y="2338388"/>
          <p14:tracePt t="28875" x="727075" y="2343150"/>
          <p14:tracePt t="28888" x="733425" y="2343150"/>
          <p14:tracePt t="28908" x="733425" y="2349500"/>
          <p14:tracePt t="28982" x="733425" y="2354263"/>
          <p14:tracePt t="29005" x="733425" y="2365375"/>
          <p14:tracePt t="29013" x="733425" y="2371725"/>
          <p14:tracePt t="29024" x="727075" y="2382838"/>
          <p14:tracePt t="29043" x="727075" y="2387600"/>
          <p14:tracePt t="29056" x="727075" y="2398713"/>
          <p14:tracePt t="29123" x="722313" y="2405063"/>
          <p14:tracePt t="29135" x="722313" y="2409825"/>
          <p14:tracePt t="29157" x="722313" y="2420938"/>
          <p14:tracePt t="29166" x="722313" y="2427288"/>
          <p14:tracePt t="29190" x="722313" y="2432050"/>
          <p14:tracePt t="29236" x="722313" y="2443163"/>
          <p14:tracePt t="29245" x="722313" y="2449513"/>
          <p14:tracePt t="29262" x="722313" y="2460625"/>
          <p14:tracePt t="29276" x="722313" y="2465388"/>
          <p14:tracePt t="29290" x="722313" y="2476500"/>
          <p14:tracePt t="29309" x="722313" y="2487613"/>
          <p14:tracePt t="29321" x="722313" y="2493963"/>
          <p14:tracePt t="29342" x="722313" y="2505075"/>
          <p14:tracePt t="29354" x="722313" y="2516188"/>
          <p14:tracePt t="29375" x="722313" y="2527300"/>
          <p14:tracePt t="29386" x="722313" y="2532063"/>
          <p14:tracePt t="29407" x="715963" y="2543175"/>
          <p14:tracePt t="29420" x="715963" y="2554288"/>
          <p14:tracePt t="29441" x="715963" y="2565400"/>
          <p14:tracePt t="29472" x="715963" y="2582863"/>
          <p14:tracePt t="29479" x="715963" y="2587625"/>
          <p14:tracePt t="29496" x="711200" y="2593975"/>
          <p14:tracePt t="29509" x="711200" y="2598738"/>
          <p14:tracePt t="29529" x="704850" y="2616200"/>
          <p14:tracePt t="29541" x="704850" y="2627313"/>
          <p14:tracePt t="29562" x="704850" y="2632075"/>
          <p14:tracePt t="29575" x="704850" y="2649538"/>
          <p14:tracePt t="29588" x="700088" y="2660650"/>
          <p14:tracePt t="29606" x="700088" y="2665413"/>
          <p14:tracePt t="29627" x="700088" y="2676525"/>
          <p14:tracePt t="29706" x="700088" y="2682875"/>
          <p14:tracePt t="29715" x="700088" y="2687638"/>
          <p14:tracePt t="29746" x="700088" y="2693988"/>
          <p14:tracePt t="29759" x="700088" y="2698750"/>
          <p14:tracePt t="29779" x="700088" y="2705100"/>
          <p14:tracePt t="29794" x="700088" y="2709863"/>
          <p14:tracePt t="29826" x="700088" y="2720975"/>
          <p14:tracePt t="29871" x="700088" y="2727325"/>
          <p14:tracePt t="29889" x="700088" y="2738438"/>
          <p14:tracePt t="29911" x="700088" y="2747963"/>
          <p14:tracePt t="29923" x="700088" y="2754313"/>
          <p14:tracePt t="29934" x="700088" y="2759075"/>
          <p14:tracePt t="29947" x="700088" y="2765425"/>
          <p14:tracePt t="29970" x="700088" y="2781300"/>
          <p14:tracePt t="29978" x="700088" y="2787650"/>
          <p14:tracePt t="29998" x="700088" y="2798763"/>
          <p14:tracePt t="30010" x="700088" y="2809875"/>
          <p14:tracePt t="30029" x="693738" y="2814638"/>
          <p14:tracePt t="30042" x="693738" y="2820988"/>
          <p14:tracePt t="30056" x="693738" y="2825750"/>
          <p14:tracePt t="30076" x="693738" y="2836863"/>
          <p14:tracePt t="30088" x="693738" y="2843213"/>
          <p14:tracePt t="30109" x="693738" y="2859088"/>
          <p14:tracePt t="30120" x="693738" y="2876550"/>
          <p14:tracePt t="30140" x="688975" y="2881313"/>
          <p14:tracePt t="30159" x="688975" y="2898775"/>
          <p14:tracePt t="30170" x="688975" y="2903538"/>
          <p14:tracePt t="30192" x="688975" y="2914650"/>
          <p14:tracePt t="30201" x="688975" y="2921000"/>
          <p14:tracePt t="30222" x="688975" y="2936875"/>
          <p14:tracePt t="30245" x="688975" y="2943225"/>
          <p14:tracePt t="30258" x="688975" y="2947988"/>
          <p14:tracePt t="30293" x="688975" y="2954338"/>
          <p14:tracePt t="30311" x="688975" y="2959100"/>
          <p14:tracePt t="30387" x="688975" y="2965450"/>
          <p14:tracePt t="30407" x="688975" y="2970213"/>
          <p14:tracePt t="30414" x="688975" y="2976563"/>
          <p14:tracePt t="30440" x="688975" y="2981325"/>
          <p14:tracePt t="30447" x="688975" y="2987675"/>
          <p14:tracePt t="30496" x="688975" y="2992438"/>
          <p14:tracePt t="30508" x="693738" y="2998788"/>
          <p14:tracePt t="30525" x="700088" y="3009900"/>
          <p14:tracePt t="30542" x="700088" y="3014663"/>
          <p14:tracePt t="30557" x="700088" y="3025775"/>
          <p14:tracePt t="30576" x="700088" y="3032125"/>
          <p14:tracePt t="30606" x="700088" y="3036888"/>
          <p14:tracePt t="30641" x="700088" y="3048000"/>
          <p14:tracePt t="30666" x="700088" y="3054350"/>
          <p14:tracePt t="30699" x="700088" y="3059113"/>
          <p14:tracePt t="30716" x="704850" y="3070225"/>
          <p14:tracePt t="30727" x="704850" y="3076575"/>
          <p14:tracePt t="30746" x="704850" y="3087688"/>
          <p14:tracePt t="30759" x="704850" y="3103563"/>
          <p14:tracePt t="30776" x="711200" y="3114675"/>
          <p14:tracePt t="30796" x="711200" y="3125788"/>
          <p14:tracePt t="30809" x="711200" y="3136900"/>
          <p14:tracePt t="30824" x="711200" y="3143250"/>
          <p14:tracePt t="30840" x="711200" y="3154363"/>
          <p14:tracePt t="30860" x="711200" y="3165475"/>
          <p14:tracePt t="30870" x="711200" y="3181350"/>
          <p14:tracePt t="30891" x="711200" y="3192463"/>
          <p14:tracePt t="30908" x="711200" y="3209925"/>
          <p14:tracePt t="30952" x="711200" y="3214688"/>
          <p14:tracePt t="31158" x="704850" y="3203575"/>
          <p14:tracePt t="31166" x="700088" y="3192463"/>
          <p14:tracePt t="31183" x="693738" y="3181350"/>
          <p14:tracePt t="31201" x="688975" y="3165475"/>
          <p14:tracePt t="31222" x="677863" y="3125788"/>
          <p14:tracePt t="31229" x="666750" y="3121025"/>
          <p14:tracePt t="31247" x="660400" y="3103563"/>
          <p14:tracePt t="31259" x="655638" y="3092450"/>
          <p14:tracePt t="31277" x="655638" y="3081338"/>
          <p14:tracePt t="31307" x="655638" y="3076575"/>
          <p14:tracePt t="31343" x="655638" y="3059113"/>
          <p14:tracePt t="31358" x="655638" y="3048000"/>
          <p14:tracePt t="31376" x="655638" y="3032125"/>
          <p14:tracePt t="31386" x="655638" y="3025775"/>
          <p14:tracePt t="31405" x="660400" y="3009900"/>
          <p14:tracePt t="31424" x="660400" y="2981325"/>
          <p14:tracePt t="31430" x="660400" y="2976563"/>
          <p14:tracePt t="31451" x="660400" y="2965450"/>
          <p14:tracePt t="31471" x="660400" y="2943225"/>
          <p14:tracePt t="31479" x="660400" y="2936875"/>
          <p14:tracePt t="31497" x="666750" y="2925763"/>
          <p14:tracePt t="31509" x="666750" y="2914650"/>
          <p14:tracePt t="31526" x="671513" y="2903538"/>
          <p14:tracePt t="31543" x="671513" y="2887663"/>
          <p14:tracePt t="31560" x="682625" y="2865438"/>
          <p14:tracePt t="31571" x="682625" y="2859088"/>
          <p14:tracePt t="31590" x="682625" y="2843213"/>
          <p14:tracePt t="31608" x="682625" y="2825750"/>
          <p14:tracePt t="31622" x="682625" y="2814638"/>
          <p14:tracePt t="31641" x="682625" y="2803525"/>
          <p14:tracePt t="31649" x="682625" y="2798763"/>
          <p14:tracePt t="31675" x="682625" y="2781300"/>
          <p14:tracePt t="31682" x="688975" y="2770188"/>
          <p14:tracePt t="31701" x="688975" y="2765425"/>
          <p14:tracePt t="31721" x="688975" y="2759075"/>
          <p14:tracePt t="31728" x="688975" y="2754313"/>
          <p14:tracePt t="31746" x="688975" y="2747963"/>
          <p14:tracePt t="31764" x="693738" y="2743200"/>
          <p14:tracePt t="31777" x="693738" y="2732088"/>
          <p14:tracePt t="31791" x="700088" y="2727325"/>
          <p14:tracePt t="31967" x="700088" y="2732088"/>
          <p14:tracePt t="31984" x="700088" y="2754313"/>
          <p14:tracePt t="31994" x="700088" y="2759075"/>
          <p14:tracePt t="32009" x="700088" y="2776538"/>
          <p14:tracePt t="32028" x="700088" y="2787650"/>
          <p14:tracePt t="32043" x="700088" y="2803525"/>
          <p14:tracePt t="32058" x="700088" y="2814638"/>
          <p14:tracePt t="32076" x="693738" y="2832100"/>
          <p14:tracePt t="32088" x="688975" y="2843213"/>
          <p14:tracePt t="32110" x="688975" y="2865438"/>
          <p14:tracePt t="32118" x="688975" y="2870200"/>
          <p14:tracePt t="32140" x="682625" y="2887663"/>
          <p14:tracePt t="32149" x="682625" y="2892425"/>
          <p14:tracePt t="32175" x="682625" y="2909888"/>
          <p14:tracePt t="32184" x="682625" y="2914650"/>
          <p14:tracePt t="32206" x="682625" y="2932113"/>
          <p14:tracePt t="32213" x="682625" y="2943225"/>
          <p14:tracePt t="32230" x="682625" y="2954338"/>
          <p14:tracePt t="32243" x="682625" y="2970213"/>
          <p14:tracePt t="32261" x="682625" y="2976563"/>
          <p14:tracePt t="32279" x="682625" y="2987675"/>
          <p14:tracePt t="32291" x="682625" y="2992438"/>
          <p14:tracePt t="32310" x="682625" y="3014663"/>
          <p14:tracePt t="32327" x="688975" y="3032125"/>
          <p14:tracePt t="32344" x="693738" y="3048000"/>
          <p14:tracePt t="32355" x="700088" y="3054350"/>
          <p14:tracePt t="32376" x="700088" y="3076575"/>
          <p14:tracePt t="32387" x="711200" y="3092450"/>
          <p14:tracePt t="32408" x="711200" y="3109913"/>
          <p14:tracePt t="32420" x="715963" y="3121025"/>
          <p14:tracePt t="32430" x="715963" y="3125788"/>
          <p14:tracePt t="32457" x="722313" y="3136900"/>
          <p14:tracePt t="32464" x="722313" y="3143250"/>
          <p14:tracePt t="32477" x="727075" y="3154363"/>
          <p14:tracePt t="32499" x="733425" y="3170238"/>
          <p14:tracePt t="32510" x="744538" y="3181350"/>
          <p14:tracePt t="32530" x="744538" y="3192463"/>
          <p14:tracePt t="32541" x="744538" y="3198813"/>
          <p14:tracePt t="32560" x="749300" y="3209925"/>
          <p14:tracePt t="32570" x="755650" y="3209925"/>
          <p14:tracePt t="32590" x="760413" y="3214688"/>
          <p14:tracePt t="32607" x="777875" y="3232150"/>
          <p14:tracePt t="32626" x="788988" y="3248025"/>
          <p14:tracePt t="32634" x="793750" y="3254375"/>
          <p14:tracePt t="32651" x="804863" y="3265488"/>
          <p14:tracePt t="32673" x="822325" y="3276600"/>
          <p14:tracePt t="32684" x="844550" y="3281363"/>
          <p14:tracePt t="32701" x="860425" y="3287713"/>
          <p14:tracePt t="32711" x="871538" y="3287713"/>
          <p14:tracePt t="32730" x="893763" y="3287713"/>
          <p14:tracePt t="32750" x="915988" y="3287713"/>
          <p14:tracePt t="32759" x="922338" y="3287713"/>
          <p14:tracePt t="32777" x="938213" y="3270250"/>
          <p14:tracePt t="32796" x="960438" y="3254375"/>
          <p14:tracePt t="32808" x="977900" y="3236913"/>
          <p14:tracePt t="32827" x="989013" y="3232150"/>
          <p14:tracePt t="32932" x="993775" y="3232150"/>
          <p14:tracePt t="32956" x="1016000" y="3232150"/>
          <p14:tracePt t="32964" x="1020763" y="3232150"/>
          <p14:tracePt t="32983" x="1049338" y="3232150"/>
          <p14:tracePt t="32995" x="1082675" y="3232150"/>
          <p14:tracePt t="33009" x="1120775" y="3232150"/>
          <p14:tracePt t="33027" x="1171575" y="3232150"/>
          <p14:tracePt t="33045" x="1209675" y="3232150"/>
          <p14:tracePt t="33057" x="1243013" y="3232150"/>
          <p14:tracePt t="33078" x="1282700" y="3236913"/>
          <p14:tracePt t="33089" x="1298575" y="3236913"/>
          <p14:tracePt t="33110" x="1349375" y="3248025"/>
          <p14:tracePt t="33119" x="1360488" y="3248025"/>
          <p14:tracePt t="33140" x="1376363" y="3259138"/>
          <p14:tracePt t="33159" x="1382713" y="3265488"/>
          <p14:tracePt t="33167" x="1387475" y="3270250"/>
          <p14:tracePt t="33185" x="1387475" y="3276600"/>
          <p14:tracePt t="33205" x="1404938" y="3287713"/>
          <p14:tracePt t="33212" x="1416050" y="3298825"/>
          <p14:tracePt t="33230" x="1427163" y="3309938"/>
          <p14:tracePt t="33242" x="1443038" y="3325813"/>
          <p14:tracePt t="33262" x="1460500" y="3336925"/>
          <p14:tracePt t="33275" x="1476375" y="3354388"/>
          <p14:tracePt t="33295" x="1498600" y="3370263"/>
          <p14:tracePt t="33307" x="1516063" y="3387725"/>
          <p14:tracePt t="33327" x="1531938" y="3403600"/>
          <p14:tracePt t="33343" x="1543050" y="3421063"/>
          <p14:tracePt t="33362" x="1571625" y="3443288"/>
          <p14:tracePt t="33374" x="1587500" y="3459163"/>
          <p14:tracePt t="33384" x="1593850" y="3465513"/>
          <p14:tracePt t="33407" x="1631950" y="3492500"/>
          <p14:tracePt t="33414" x="1665288" y="3521075"/>
          <p14:tracePt t="33430" x="1731963" y="3576638"/>
          <p14:tracePt t="33451" x="1754188" y="3598863"/>
          <p14:tracePt t="33461" x="1760538" y="3614738"/>
          <p14:tracePt t="33481" x="1760538" y="3625850"/>
          <p14:tracePt t="33492" x="1760538" y="3636963"/>
          <p14:tracePt t="33511" x="1760538" y="3648075"/>
          <p14:tracePt t="33527" x="1760538" y="3665538"/>
          <p14:tracePt t="33546" x="1771650" y="3721100"/>
          <p14:tracePt t="33558" x="1776413" y="3736975"/>
          <p14:tracePt t="33578" x="1782763" y="3798888"/>
          <p14:tracePt t="33588" x="1782763" y="3810000"/>
          <p14:tracePt t="33608" x="1793875" y="3836988"/>
          <p14:tracePt t="33624" x="1793875" y="3854450"/>
          <p14:tracePt t="33643" x="1793875" y="3865563"/>
          <p14:tracePt t="33650" x="1793875" y="3876675"/>
          <p14:tracePt t="33673" x="1776413" y="3898900"/>
          <p14:tracePt t="33680" x="1771650" y="3903663"/>
          <p14:tracePt t="33697" x="1765300" y="3921125"/>
          <p14:tracePt t="33717" x="1749425" y="3954463"/>
          <p14:tracePt t="33728" x="1743075" y="3965575"/>
          <p14:tracePt t="33748" x="1731963" y="3987800"/>
          <p14:tracePt t="33761" x="1727200" y="3998913"/>
          <p14:tracePt t="33779" x="1709738" y="4032250"/>
          <p14:tracePt t="33792" x="1704975" y="4054475"/>
          <p14:tracePt t="33805" x="1693863" y="4098925"/>
          <p14:tracePt t="33826" x="1665288" y="4170363"/>
          <p14:tracePt t="33847" x="1649413" y="4203700"/>
          <p14:tracePt t="33859" x="1631950" y="4219575"/>
          <p14:tracePt t="33873" x="1620838" y="4237038"/>
          <p14:tracePt t="33892" x="1616075" y="4252913"/>
          <p14:tracePt t="33911" x="1616075" y="4275138"/>
          <p14:tracePt t="33918" x="1616075" y="4297363"/>
          <p14:tracePt t="33936" x="1616075" y="4337050"/>
          <p14:tracePt t="33945" x="1604963" y="4359275"/>
          <p14:tracePt t="33964" x="1582738" y="4392613"/>
          <p14:tracePt t="33977" x="1582738" y="4397375"/>
          <p14:tracePt t="33995" x="1571625" y="4408488"/>
          <p14:tracePt t="34015" x="1549400" y="4437063"/>
          <p14:tracePt t="34029" x="1531938" y="4470400"/>
          <p14:tracePt t="34042" x="1516063" y="4492625"/>
          <p14:tracePt t="34059" x="1498600" y="4508500"/>
          <p14:tracePt t="34074" x="1476375" y="4525963"/>
          <p14:tracePt t="34096" x="1443038" y="4548188"/>
          <p14:tracePt t="34107" x="1427163" y="4559300"/>
          <p14:tracePt t="34128" x="1387475" y="4581525"/>
          <p14:tracePt t="34136" x="1376363" y="4586288"/>
          <p14:tracePt t="34158" x="1349375" y="4608513"/>
          <p14:tracePt t="34166" x="1338263" y="4608513"/>
          <p14:tracePt t="34190" x="1309688" y="4614863"/>
          <p14:tracePt t="34198" x="1304925" y="4614863"/>
          <p14:tracePt t="34216" x="1287463" y="4625975"/>
          <p14:tracePt t="34227" x="1282700" y="4625975"/>
          <p14:tracePt t="34228" x="1265238" y="4625975"/>
          <p14:tracePt t="34247" x="1231900" y="4625975"/>
          <p14:tracePt t="34258" x="1182688" y="4625975"/>
          <p14:tracePt t="34278" x="1165225" y="4625975"/>
          <p14:tracePt t="34294" x="1149350" y="4619625"/>
          <p14:tracePt t="34312" x="1138238" y="4614863"/>
          <p14:tracePt t="34328" x="1116013" y="4614863"/>
          <p14:tracePt t="34340" x="1116013" y="4608513"/>
          <p14:tracePt t="34360" x="1087438" y="4608513"/>
          <p14:tracePt t="34369" x="1076325" y="4608513"/>
          <p14:tracePt t="34393" x="1042988" y="4608513"/>
          <p14:tracePt t="34403" x="1027113" y="4603750"/>
          <p14:tracePt t="34425" x="989013" y="4586288"/>
          <p14:tracePt t="34434" x="977900" y="4586288"/>
          <p14:tracePt t="34452" x="960438" y="4564063"/>
          <p14:tracePt t="34462" x="955675" y="4559300"/>
          <p14:tracePt t="34485" x="933450" y="4537075"/>
          <p14:tracePt t="34494" x="922338" y="4525963"/>
          <p14:tracePt t="34512" x="911225" y="4492625"/>
          <p14:tracePt t="34530" x="893763" y="4437063"/>
          <p14:tracePt t="34542" x="882650" y="4425950"/>
          <p14:tracePt t="34561" x="866775" y="4392613"/>
          <p14:tracePt t="34573" x="849313" y="4359275"/>
          <p14:tracePt t="34593" x="827088" y="4319588"/>
          <p14:tracePt t="34602" x="822325" y="4308475"/>
          <p14:tracePt t="34624" x="804863" y="4264025"/>
          <p14:tracePt t="34642" x="788988" y="4219575"/>
          <p14:tracePt t="34649" x="788988" y="4203700"/>
          <p14:tracePt t="34669" x="777875" y="4175125"/>
          <p14:tracePt t="34680" x="777875" y="4148138"/>
          <p14:tracePt t="34701" x="800100" y="4114800"/>
          <p14:tracePt t="34713" x="804863" y="4098925"/>
          <p14:tracePt t="34727" x="827088" y="4059238"/>
          <p14:tracePt t="34746" x="833438" y="4014788"/>
          <p14:tracePt t="34758" x="849313" y="3959225"/>
          <p14:tracePt t="34778" x="866775" y="3865563"/>
          <p14:tracePt t="34795" x="866775" y="3814763"/>
          <p14:tracePt t="34814" x="871538" y="3765550"/>
          <p14:tracePt t="34826" x="882650" y="3743325"/>
          <p14:tracePt t="34839" x="889000" y="3725863"/>
          <p14:tracePt t="34859" x="877888" y="3643313"/>
          <p14:tracePt t="34879" x="855663" y="3576638"/>
          <p14:tracePt t="34886" x="855663" y="3554413"/>
          <p14:tracePt t="34909" x="849313" y="3532188"/>
          <p14:tracePt t="34916" x="849313" y="3525838"/>
          <p14:tracePt t="34935" x="844550" y="3503613"/>
          <p14:tracePt t="34965" x="844550" y="3476625"/>
          <p14:tracePt t="34976" x="844550" y="3470275"/>
          <p14:tracePt t="34995" x="844550" y="3448050"/>
          <p14:tracePt t="35012" x="844550" y="3425825"/>
          <p14:tracePt t="35029" x="844550" y="3414713"/>
          <p14:tracePt t="35040" x="844550" y="3409950"/>
          <p14:tracePt t="35062" x="844550" y="3392488"/>
          <p14:tracePt t="35078" x="844550" y="3387725"/>
          <p14:tracePt t="35096" x="844550" y="3376613"/>
          <p14:tracePt t="35112" x="844550" y="3370263"/>
          <p14:tracePt t="35529" x="838200" y="3332163"/>
          <p14:tracePt t="35539" x="838200" y="3325813"/>
          <p14:tracePt t="35561" x="838200" y="3298825"/>
          <p14:tracePt t="35571" x="838200" y="3292475"/>
          <p14:tracePt t="35593" x="838200" y="3270250"/>
          <p14:tracePt t="35603" x="838200" y="3265488"/>
          <p14:tracePt t="35626" x="838200" y="3236913"/>
          <p14:tracePt t="35635" x="838200" y="3225800"/>
          <p14:tracePt t="35659" x="849313" y="3170238"/>
          <p14:tracePt t="35667" x="855663" y="3159125"/>
          <p14:tracePt t="35687" x="855663" y="3148013"/>
          <p14:tracePt t="35696" x="855663" y="3136900"/>
          <p14:tracePt t="35716" x="849313" y="3121025"/>
          <p14:tracePt t="35728" x="849313" y="3114675"/>
          <p14:tracePt t="35747" x="849313" y="3098800"/>
          <p14:tracePt t="35758" x="849313" y="3092450"/>
          <p14:tracePt t="35780" x="849313" y="3081338"/>
          <p14:tracePt t="35790" x="855663" y="3070225"/>
          <p14:tracePt t="35812" x="860425" y="3065463"/>
          <p14:tracePt t="35823" x="866775" y="3048000"/>
          <p14:tracePt t="35844" x="877888" y="3025775"/>
          <p14:tracePt t="35853" x="877888" y="3021013"/>
          <p14:tracePt t="35876" x="877888" y="3014663"/>
          <p14:tracePt t="36012" x="877888" y="3009900"/>
          <p14:tracePt t="36028" x="877888" y="2998788"/>
          <p14:tracePt t="36048" x="866775" y="2981325"/>
          <p14:tracePt t="36080" x="860425" y="2976563"/>
          <p14:tracePt t="36153" x="849313" y="2965450"/>
          <p14:tracePt t="36166" x="838200" y="2947988"/>
          <p14:tracePt t="36186" x="822325" y="2925763"/>
          <p14:tracePt t="36197" x="815975" y="2909888"/>
          <p14:tracePt t="36217" x="788988" y="2870200"/>
          <p14:tracePt t="36229" x="771525" y="2847975"/>
          <p14:tracePt t="36251" x="760413" y="2832100"/>
          <p14:tracePt t="36263" x="760413" y="2820988"/>
          <p14:tracePt t="36277" x="760413" y="2809875"/>
          <p14:tracePt t="36296" x="760413" y="2792413"/>
          <p14:tracePt t="36314" x="744538" y="2765425"/>
          <p14:tracePt t="36326" x="744538" y="2747963"/>
          <p14:tracePt t="36346" x="738188" y="2716213"/>
          <p14:tracePt t="36357" x="738188" y="2709863"/>
          <p14:tracePt t="36377" x="738188" y="2687638"/>
          <p14:tracePt t="36385" x="738188" y="2676525"/>
          <p14:tracePt t="36403" x="733425" y="2665413"/>
          <p14:tracePt t="36426" x="727075" y="2649538"/>
          <p14:tracePt t="36447" x="727075" y="2643188"/>
          <p14:tracePt t="36467" x="727075" y="2632075"/>
          <p14:tracePt t="36479" x="727075" y="2620963"/>
          <p14:tracePt t="36499" x="722313" y="2598738"/>
          <p14:tracePt t="36510" x="722313" y="2587625"/>
          <p14:tracePt t="36529" x="722313" y="2571750"/>
          <p14:tracePt t="36547" x="727075" y="2543175"/>
          <p14:tracePt t="36558" x="733425" y="2538413"/>
          <p14:tracePt t="36579" x="733425" y="2516188"/>
          <p14:tracePt t="36587" x="733425" y="2509838"/>
          <p14:tracePt t="36604" x="738188" y="2493963"/>
          <p14:tracePt t="36625" x="738188" y="2471738"/>
          <p14:tracePt t="36633" x="738188" y="2465388"/>
          <p14:tracePt t="36661" x="749300" y="2443163"/>
          <p14:tracePt t="36669" x="749300" y="2438400"/>
          <p14:tracePt t="36681" x="755650" y="2427288"/>
          <p14:tracePt t="36696" x="766763" y="2416175"/>
          <p14:tracePt t="36713" x="782638" y="2398713"/>
          <p14:tracePt t="36731" x="788988" y="2382838"/>
          <p14:tracePt t="36743" x="800100" y="2371725"/>
          <p14:tracePt t="36764" x="811213" y="2349500"/>
          <p14:tracePt t="36774" x="815975" y="2349500"/>
          <p14:tracePt t="36795" x="822325" y="2332038"/>
          <p14:tracePt t="36813" x="833438" y="2327275"/>
          <p14:tracePt t="36821" x="838200" y="2320925"/>
          <p14:tracePt t="36843" x="855663" y="2305050"/>
          <p14:tracePt t="36852" x="860425" y="2298700"/>
          <p14:tracePt t="36871" x="877888" y="2287588"/>
          <p14:tracePt t="36895" x="900113" y="2265363"/>
          <p14:tracePt t="36903" x="915988" y="2254250"/>
          <p14:tracePt t="36921" x="927100" y="2249488"/>
          <p14:tracePt t="36931" x="933450" y="2249488"/>
          <p14:tracePt t="36950" x="938213" y="2243138"/>
          <p14:tracePt t="36962" x="944563" y="2243138"/>
          <p14:tracePt t="36978" x="949325" y="2238375"/>
          <p14:tracePt t="36994" x="960438" y="2238375"/>
          <p14:tracePt t="37013" x="966788" y="2238375"/>
          <p14:tracePt t="37031" x="993775" y="2232025"/>
          <p14:tracePt t="37043" x="1004888" y="2232025"/>
          <p14:tracePt t="37063" x="1042988" y="2232025"/>
          <p14:tracePt t="37071" x="1049338" y="2232025"/>
          <p14:tracePt t="37088" x="1065213" y="2232025"/>
          <p14:tracePt t="37112" x="1082675" y="2232025"/>
          <p14:tracePt t="37120" x="1098550" y="2232025"/>
          <p14:tracePt t="37143" x="1160463" y="2232025"/>
          <p14:tracePt t="37150" x="1187450" y="2232025"/>
          <p14:tracePt t="37170" x="1276350" y="2227263"/>
          <p14:tracePt t="37180" x="1298575" y="2216150"/>
          <p14:tracePt t="37200" x="1327150" y="2205038"/>
          <p14:tracePt t="37213" x="1360488" y="2198688"/>
          <p14:tracePt t="37231" x="1382713" y="2198688"/>
          <p14:tracePt t="37243" x="1409700" y="2198688"/>
          <p14:tracePt t="37265" x="1498600" y="2182813"/>
          <p14:tracePt t="37275" x="1520825" y="2176463"/>
          <p14:tracePt t="37296" x="1543050" y="2176463"/>
          <p14:tracePt t="37341" x="1549400" y="2176463"/>
          <p14:tracePt t="37361" x="1582738" y="2176463"/>
          <p14:tracePt t="37368" x="1593850" y="2176463"/>
          <p14:tracePt t="37394" x="1616075" y="2182813"/>
          <p14:tracePt t="37404" x="1620838" y="2182813"/>
          <p14:tracePt t="37414" x="1638300" y="2182813"/>
          <p14:tracePt t="37438" x="1660525" y="2187575"/>
          <p14:tracePt t="37448" x="1665288" y="2193925"/>
          <p14:tracePt t="37467" x="1698625" y="2209800"/>
          <p14:tracePt t="37480" x="1743075" y="2227263"/>
          <p14:tracePt t="37493" x="1793875" y="2243138"/>
          <p14:tracePt t="37511" x="1838325" y="2254250"/>
          <p14:tracePt t="37531" x="1854200" y="2260600"/>
          <p14:tracePt t="37542" x="1865313" y="2265363"/>
          <p14:tracePt t="37563" x="1887538" y="2276475"/>
          <p14:tracePt t="37649" x="1893888" y="2276475"/>
          <p14:tracePt t="37681" x="1905000" y="2282825"/>
          <p14:tracePt t="37701" x="1916113" y="2287588"/>
          <p14:tracePt t="37714" x="1920875" y="2298700"/>
          <p14:tracePt t="37728" x="1920875" y="2305050"/>
          <p14:tracePt t="37748" x="1931988" y="2316163"/>
          <p14:tracePt t="37782" x="1931988" y="2320925"/>
          <p14:tracePt t="37796" x="1931988" y="2338388"/>
          <p14:tracePt t="37813" x="1927225" y="2360613"/>
          <p14:tracePt t="37823" x="1920875" y="2371725"/>
          <p14:tracePt t="37839" x="1920875" y="2387600"/>
          <p14:tracePt t="37860" x="1909763" y="2416175"/>
          <p14:tracePt t="37893" x="1909763" y="2449513"/>
          <p14:tracePt t="37901" x="1909763" y="2454275"/>
          <p14:tracePt t="37917" x="1909763" y="2476500"/>
          <p14:tracePt t="37930" x="1909763" y="2487613"/>
          <p14:tracePt t="37948" x="1909763" y="2505075"/>
          <p14:tracePt t="37968" x="1909763" y="2516188"/>
          <p14:tracePt t="37980" x="1909763" y="2532063"/>
          <p14:tracePt t="37992" x="1909763" y="2549525"/>
          <p14:tracePt t="38009" x="1909763" y="2560638"/>
          <p14:tracePt t="38030" x="1909763" y="2571750"/>
          <p14:tracePt t="38049" x="1909763" y="2587625"/>
          <p14:tracePt t="38061" x="1909763" y="2593975"/>
          <p14:tracePt t="38072" x="1898650" y="2605088"/>
          <p14:tracePt t="38093" x="1898650" y="2616200"/>
          <p14:tracePt t="38110" x="1898650" y="2638425"/>
          <p14:tracePt t="38138" x="1898650" y="2665413"/>
          <p14:tracePt t="38159" x="1893888" y="2676525"/>
          <p14:tracePt t="38183" x="1887538" y="2698750"/>
          <p14:tracePt t="38196" x="1882775" y="2705100"/>
          <p14:tracePt t="38215" x="1865313" y="2732088"/>
          <p14:tracePt t="38227" x="1854200" y="2738438"/>
          <p14:tracePt t="38247" x="1838325" y="2759075"/>
          <p14:tracePt t="38264" x="1827213" y="2776538"/>
          <p14:tracePt t="38282" x="1820863" y="2792413"/>
          <p14:tracePt t="38294" x="1816100" y="2803525"/>
          <p14:tracePt t="38314" x="1804988" y="2825750"/>
          <p14:tracePt t="38322" x="1793875" y="2832100"/>
          <p14:tracePt t="38347" x="1782763" y="2854325"/>
          <p14:tracePt t="38354" x="1782763" y="2859088"/>
          <p14:tracePt t="38371" x="1771650" y="2870200"/>
          <p14:tracePt t="38394" x="1765300" y="2881313"/>
          <p14:tracePt t="38417" x="1760538" y="2887663"/>
          <p14:tracePt t="38430" x="1760538" y="2892425"/>
          <p14:tracePt t="38448" x="1749425" y="2903538"/>
          <p14:tracePt t="38461" x="1743075" y="2921000"/>
          <p14:tracePt t="38482" x="1738313" y="2925763"/>
          <p14:tracePt t="38529" x="1731963" y="2932113"/>
          <p14:tracePt t="38547" x="1720850" y="2936875"/>
          <p14:tracePt t="38555" x="1709738" y="2943225"/>
          <p14:tracePt t="38577" x="1687513" y="2947988"/>
          <p14:tracePt t="38596" x="1676400" y="2947988"/>
          <p14:tracePt t="38611" x="1649413" y="2954338"/>
          <p14:tracePt t="38612" x="1620838" y="2954338"/>
          <p14:tracePt t="38621" x="1598613" y="2965450"/>
          <p14:tracePt t="38639" x="1549400" y="2970213"/>
          <p14:tracePt t="38649" x="1531938" y="2976563"/>
          <p14:tracePt t="38669" x="1498600" y="2987675"/>
          <p14:tracePt t="38680" x="1493838" y="2987675"/>
          <p14:tracePt t="38697" x="1471613" y="3003550"/>
          <p14:tracePt t="38716" x="1443038" y="3014663"/>
          <p14:tracePt t="38727" x="1427163" y="3014663"/>
          <p14:tracePt t="38748" x="1393825" y="3014663"/>
          <p14:tracePt t="38765" x="1382713" y="3014663"/>
          <p14:tracePt t="38776" x="1365250" y="3021013"/>
          <p14:tracePt t="38798" x="1349375" y="3025775"/>
          <p14:tracePt t="38808" x="1338263" y="3025775"/>
          <p14:tracePt t="38829" x="1320800" y="3025775"/>
          <p14:tracePt t="38837" x="1316038" y="3025775"/>
          <p14:tracePt t="38864" x="1282700" y="3025775"/>
          <p14:tracePt t="38879" x="1265238" y="3025775"/>
          <p14:tracePt t="38889" x="1260475" y="3025775"/>
          <p14:tracePt t="38900" x="1238250" y="3021013"/>
          <p14:tracePt t="38918" x="1227138" y="3014663"/>
          <p14:tracePt t="38930" x="1209675" y="3009900"/>
          <p14:tracePt t="38948" x="1193800" y="3003550"/>
          <p14:tracePt t="38968" x="1182688" y="3003550"/>
          <p14:tracePt t="38980" x="1165225" y="2998788"/>
          <p14:tracePt t="38997" x="1154113" y="2998788"/>
          <p14:tracePt t="39016" x="1138238" y="2998788"/>
          <p14:tracePt t="39028" x="1131888" y="2998788"/>
          <p14:tracePt t="39048" x="1109663" y="2998788"/>
          <p14:tracePt t="39058" x="1098550" y="2998788"/>
          <p14:tracePt t="39079" x="1065213" y="3003550"/>
          <p14:tracePt t="39086" x="1060450" y="3003550"/>
          <p14:tracePt t="39106" x="1042988" y="3009900"/>
          <p14:tracePt t="39128" x="1020763" y="3021013"/>
          <p14:tracePt t="39135" x="1016000" y="3021013"/>
          <p14:tracePt t="39153" x="1004888" y="3025775"/>
          <p14:tracePt t="39165" x="989013" y="3025775"/>
          <p14:tracePt t="39185" x="977900" y="3025775"/>
          <p14:tracePt t="39196" x="966788" y="3025775"/>
          <p14:tracePt t="39281" x="960438" y="3025775"/>
          <p14:tracePt t="39289" x="949325" y="3025775"/>
          <p14:tracePt t="39311" x="915988" y="3025775"/>
          <p14:tracePt t="39332" x="904875" y="3025775"/>
          <p14:tracePt t="39400" x="904875" y="3014663"/>
          <p14:tracePt t="39420" x="893763" y="3009900"/>
          <p14:tracePt t="39432" x="882650" y="2998788"/>
          <p14:tracePt t="39452" x="877888" y="2987675"/>
          <p14:tracePt t="39465" x="877888" y="2976563"/>
          <p14:tracePt t="39483" x="871538" y="2970213"/>
          <p14:tracePt t="39495" x="866775" y="2965450"/>
          <p14:tracePt t="39576" x="860425" y="2954338"/>
          <p14:tracePt t="39596" x="855663" y="2936875"/>
          <p14:tracePt t="39603" x="849313" y="2932113"/>
          <p14:tracePt t="39628" x="849313" y="2925763"/>
          <p14:tracePt t="39683" x="844550" y="2921000"/>
          <p14:tracePt t="39704" x="844550" y="2903538"/>
          <p14:tracePt t="39716" x="844550" y="2898775"/>
          <p14:tracePt t="39730" x="838200" y="2881313"/>
          <p14:tracePt t="39749" x="833438" y="2870200"/>
          <p14:tracePt t="39766" x="833438" y="2865438"/>
          <p14:tracePt t="39778" x="833438" y="2859088"/>
          <p14:tracePt t="39842" x="827088" y="2854325"/>
          <p14:tracePt t="39863" x="827088" y="2843213"/>
          <p14:tracePt t="39870" x="827088" y="2836863"/>
          <p14:tracePt t="39894" x="827088" y="2825750"/>
          <p14:tracePt t="39903" x="827088" y="2820988"/>
          <p14:tracePt t="39921" x="822325" y="2814638"/>
          <p14:tracePt t="39934" x="822325" y="2809875"/>
          <p14:tracePt t="45447" x="849313" y="2820988"/>
          <p14:tracePt t="45465" x="915988" y="2859088"/>
          <p14:tracePt t="45485" x="1042988" y="2914650"/>
          <p14:tracePt t="45504" x="1143000" y="2965450"/>
          <p14:tracePt t="45516" x="1193800" y="2992438"/>
          <p14:tracePt t="45516" x="1254125" y="3021013"/>
          <p14:tracePt t="45543" x="1443038" y="3132138"/>
          <p14:tracePt t="45560" x="1604963" y="3203575"/>
          <p14:tracePt t="45570" x="1798638" y="3287713"/>
          <p14:tracePt t="45589" x="1943100" y="3348038"/>
          <p14:tracePt t="45607" x="2092325" y="3392488"/>
          <p14:tracePt t="45621" x="2236788" y="3421063"/>
          <p14:tracePt t="45634" x="2381250" y="3448050"/>
          <p14:tracePt t="45653" x="2514600" y="3465513"/>
          <p14:tracePt t="45670" x="2770188" y="3525838"/>
          <p14:tracePt t="45686" x="2932113" y="3559175"/>
          <p14:tracePt t="45698" x="3014663" y="3576638"/>
          <p14:tracePt t="45716" x="3163888" y="3625850"/>
          <p14:tracePt t="45736" x="3348038" y="3665538"/>
          <p14:tracePt t="45744" x="3392488" y="3676650"/>
          <p14:tracePt t="45765" x="3503613" y="3721100"/>
          <p14:tracePt t="45773" x="3503613" y="3725863"/>
          <p14:tracePt t="45827" x="3508375" y="3725863"/>
          <p14:tracePt t="45854" x="3508375" y="3732213"/>
          <p14:tracePt t="45873" x="3508375" y="3748088"/>
          <p14:tracePt t="45985" x="3503613" y="3743325"/>
          <p14:tracePt t="46060" x="3503613" y="3736975"/>
          <p14:tracePt t="46071" x="3514725" y="3732213"/>
          <p14:tracePt t="46091" x="3530600" y="3721100"/>
          <p14:tracePt t="46104" x="3559175" y="3714750"/>
          <p14:tracePt t="46119" x="3581400" y="3709988"/>
          <p14:tracePt t="46137" x="3614738" y="3687763"/>
          <p14:tracePt t="46149" x="3663950" y="3676650"/>
          <p14:tracePt t="46171" x="3786188" y="3670300"/>
          <p14:tracePt t="46182" x="3819525" y="3670300"/>
          <p14:tracePt t="46201" x="3848100" y="3670300"/>
          <p14:tracePt t="46217" x="3863975" y="3676650"/>
          <p14:tracePt t="46238" x="3941763" y="3676650"/>
          <p14:tracePt t="46250" x="4008438" y="3676650"/>
          <p14:tracePt t="46270" x="4068763" y="3676650"/>
          <p14:tracePt t="46273" x="4090988" y="3676650"/>
          <p14:tracePt t="46292" x="4119563" y="3676650"/>
          <p14:tracePt t="46311" x="4175125" y="3676650"/>
          <p14:tracePt t="46320" x="4197350" y="3676650"/>
          <p14:tracePt t="46340" x="4257675" y="3676650"/>
          <p14:tracePt t="46351" x="4313238" y="3670300"/>
          <p14:tracePt t="46368" x="4391025" y="3659188"/>
          <p14:tracePt t="46386" x="4479925" y="3659188"/>
          <p14:tracePt t="46405" x="4597400" y="3648075"/>
          <p14:tracePt t="46416" x="4630738" y="3636963"/>
          <p14:tracePt t="46436" x="4697413" y="3621088"/>
          <p14:tracePt t="46453" x="4741863" y="3603625"/>
          <p14:tracePt t="46472" x="4775200" y="3581400"/>
          <p14:tracePt t="46483" x="4813300" y="3565525"/>
          <p14:tracePt t="46493" x="4841875" y="3554413"/>
          <p14:tracePt t="46516" x="4930775" y="3498850"/>
          <p14:tracePt t="46524" x="4953000" y="3487738"/>
          <p14:tracePt t="46543" x="4968875" y="3470275"/>
          <p14:tracePt t="46555" x="4986338" y="3454400"/>
          <p14:tracePt t="46574" x="5013325" y="3436938"/>
          <p14:tracePt t="46594" x="5035550" y="3425825"/>
          <p14:tracePt t="46604" x="5041900" y="3425825"/>
          <p14:tracePt t="46619" x="5068888" y="3425825"/>
          <p14:tracePt t="46637" x="5106988" y="3454400"/>
          <p14:tracePt t="46654" x="5113338" y="3465513"/>
          <p14:tracePt t="46703" x="5113338" y="3470275"/>
          <p14:tracePt t="46737" x="5113338" y="3481388"/>
          <p14:tracePt t="47073" x="5113338" y="3476625"/>
          <p14:tracePt t="47094" x="5113338" y="3459163"/>
          <p14:tracePt t="47118" x="5118100" y="3448050"/>
          <p14:tracePt t="47136" x="5140325" y="3425825"/>
          <p14:tracePt t="47155" x="5173663" y="3409950"/>
          <p14:tracePt t="47168" x="5191125" y="3392488"/>
          <p14:tracePt t="47184" x="5202238" y="3387725"/>
          <p14:tracePt t="47204" x="5207000" y="3381375"/>
          <p14:tracePt t="47217" x="5218113" y="3370263"/>
          <p14:tracePt t="47244" x="5224463" y="3359150"/>
          <p14:tracePt t="47266" x="5229225" y="3348038"/>
          <p14:tracePt t="47274" x="5235575" y="3343275"/>
          <p14:tracePt t="47290" x="5240338" y="3332163"/>
          <p14:tracePt t="47311" x="5257800" y="3309938"/>
          <p14:tracePt t="47321" x="5262563" y="3298825"/>
          <p14:tracePt t="47337" x="5273675" y="3281363"/>
          <p14:tracePt t="47354" x="5280025" y="3276600"/>
          <p14:tracePt t="47586" x="5291138" y="3276600"/>
          <p14:tracePt t="47604" x="5351463" y="3254375"/>
          <p14:tracePt t="47619" x="5407025" y="3232150"/>
          <p14:tracePt t="47633" x="5473700" y="3209925"/>
          <p14:tracePt t="47652" x="5568950" y="3181350"/>
          <p14:tracePt t="47673" x="5635625" y="3165475"/>
          <p14:tracePt t="47685" x="5684838" y="3154363"/>
          <p14:tracePt t="47705" x="5702300" y="3143250"/>
          <p14:tracePt t="47715" x="5718175" y="3125788"/>
          <p14:tracePt t="47736" x="5735638" y="3103563"/>
          <p14:tracePt t="47743" x="5740400" y="3098800"/>
          <p14:tracePt t="47759" x="5762625" y="3070225"/>
          <p14:tracePt t="47784" x="5807075" y="2998788"/>
          <p14:tracePt t="47807" x="5840413" y="2925763"/>
          <p14:tracePt t="47828" x="5862638" y="2870200"/>
          <p14:tracePt t="47838" x="5873750" y="2814638"/>
          <p14:tracePt t="47858" x="5884863" y="2765425"/>
          <p14:tracePt t="47869" x="5884863" y="2743200"/>
          <p14:tracePt t="47885" x="5907088" y="2676525"/>
          <p14:tracePt t="47901" x="5913438" y="2620963"/>
          <p14:tracePt t="47921" x="5924550" y="2565400"/>
          <p14:tracePt t="47939" x="5929313" y="2476500"/>
          <p14:tracePt t="47951" x="5929313" y="2443163"/>
          <p14:tracePt t="47972" x="5929313" y="2354263"/>
          <p14:tracePt t="47981" x="5929313" y="2327275"/>
          <p14:tracePt t="48001" x="5924550" y="2227263"/>
          <p14:tracePt t="48024" x="5918200" y="2120900"/>
          <p14:tracePt t="48044" x="5918200" y="2060575"/>
          <p14:tracePt t="48055" x="5913438" y="2020888"/>
          <p14:tracePt t="48075" x="5902325" y="1927225"/>
          <p14:tracePt t="48087" x="5895975" y="1882775"/>
          <p14:tracePt t="48104" x="5902325" y="1827213"/>
          <p14:tracePt t="48122" x="5907088" y="1793875"/>
          <p14:tracePt t="48133" x="5913438" y="1765300"/>
          <p14:tracePt t="48155" x="5924550" y="1738313"/>
          <p14:tracePt t="48165" x="5935663" y="1716088"/>
          <p14:tracePt t="48185" x="5940425" y="1687513"/>
          <p14:tracePt t="48201" x="5957888" y="1654175"/>
          <p14:tracePt t="48220" x="5969000" y="1604963"/>
          <p14:tracePt t="48228" x="5973763" y="1598613"/>
          <p14:tracePt t="48246" x="5991225" y="1576388"/>
          <p14:tracePt t="48268" x="6007100" y="1549400"/>
          <p14:tracePt t="48290" x="6007100" y="1543050"/>
          <p14:tracePt t="48311" x="6013450" y="1538288"/>
          <p14:tracePt t="48341" x="6024563" y="1531938"/>
          <p14:tracePt t="48351" x="6029325" y="1527175"/>
          <p14:tracePt t="48371" x="6051550" y="1520825"/>
          <p14:tracePt t="48391" x="6057900" y="1516063"/>
          <p14:tracePt t="48403" x="6069013" y="1504950"/>
          <p14:tracePt t="48418" x="6084888" y="1498600"/>
          <p14:tracePt t="48434" x="6091238" y="1498600"/>
          <p14:tracePt t="48454" x="6140450" y="1471613"/>
          <p14:tracePt t="48462" x="6151563" y="1465263"/>
          <p14:tracePt t="48487" x="6184900" y="1454150"/>
          <p14:tracePt t="48494" x="6189663" y="1449388"/>
          <p14:tracePt t="48512" x="6218238" y="1443038"/>
          <p14:tracePt t="48533" x="6223000" y="1438275"/>
          <p14:tracePt t="48541" x="6234113" y="1438275"/>
          <p14:tracePt t="48559" x="6256338" y="1443038"/>
          <p14:tracePt t="48571" x="6300788" y="1443038"/>
          <p14:tracePt t="48592" x="6351588" y="1438275"/>
          <p14:tracePt t="48604" x="6356350" y="1438275"/>
          <p14:tracePt t="48623" x="6373813" y="1431925"/>
          <p14:tracePt t="48635" x="6378575" y="1427163"/>
          <p14:tracePt t="48655" x="6384925" y="1427163"/>
          <p14:tracePt t="48666" x="6396038" y="1427163"/>
          <p14:tracePt t="48687" x="6411913" y="1438275"/>
          <p14:tracePt t="48704" x="6429375" y="1443038"/>
          <p14:tracePt t="48712" x="6434138" y="1449388"/>
          <p14:tracePt t="48734" x="6440488" y="1454150"/>
          <p14:tracePt t="48793" x="6462713" y="1471613"/>
          <p14:tracePt t="48813" x="6473825" y="1482725"/>
          <p14:tracePt t="48822" x="6489700" y="1498600"/>
          <p14:tracePt t="48836" x="6496050" y="1509713"/>
          <p14:tracePt t="48853" x="6511925" y="1527175"/>
          <p14:tracePt t="48873" x="6540500" y="1549400"/>
          <p14:tracePt t="48886" x="6551613" y="1565275"/>
          <p14:tracePt t="48906" x="6556375" y="1587500"/>
          <p14:tracePt t="48915" x="6567488" y="1598613"/>
          <p14:tracePt t="48935" x="6567488" y="1620838"/>
          <p14:tracePt t="48947" x="6562725" y="1643063"/>
          <p14:tracePt t="48963" x="6556375" y="1665288"/>
          <p14:tracePt t="48984" x="6534150" y="1704975"/>
          <p14:tracePt t="49002" x="6518275" y="1754188"/>
          <p14:tracePt t="49009" x="6511925" y="1771650"/>
          <p14:tracePt t="49029" x="6500813" y="1798638"/>
          <p14:tracePt t="49040" x="6489700" y="1809750"/>
          <p14:tracePt t="49040" x="6484938" y="1816100"/>
          <p14:tracePt t="49063" x="6456363" y="1843088"/>
          <p14:tracePt t="49073" x="6451600" y="1860550"/>
          <p14:tracePt t="49088" x="6440488" y="1876425"/>
          <p14:tracePt t="49109" x="6429375" y="1893888"/>
          <p14:tracePt t="49122" x="6418263" y="1905000"/>
          <p14:tracePt t="49136" x="6411913" y="1916113"/>
          <p14:tracePt t="49155" x="6396038" y="1927225"/>
          <p14:tracePt t="49173" x="6378575" y="1949450"/>
          <p14:tracePt t="49184" x="6373813" y="1954213"/>
          <p14:tracePt t="49205" x="6345238" y="1982788"/>
          <p14:tracePt t="49212" x="6340475" y="1982788"/>
          <p14:tracePt t="49229" x="6323013" y="1993900"/>
          <p14:tracePt t="49250" x="6307138" y="1998663"/>
          <p14:tracePt t="49260" x="6300788" y="1998663"/>
          <p14:tracePt t="49280" x="6278563" y="1998663"/>
          <p14:tracePt t="49290" x="6273800" y="1998663"/>
          <p14:tracePt t="49311" x="6256338" y="1993900"/>
          <p14:tracePt t="49322" x="6240463" y="1982788"/>
          <p14:tracePt t="49342" x="6218238" y="1954213"/>
          <p14:tracePt t="49353" x="6207125" y="1943100"/>
          <p14:tracePt t="49372" x="6196013" y="1927225"/>
          <p14:tracePt t="49389" x="6184900" y="1905000"/>
          <p14:tracePt t="49406" x="6173788" y="1887538"/>
          <p14:tracePt t="49417" x="6173788" y="1876425"/>
          <p14:tracePt t="49438" x="6173788" y="1854200"/>
          <p14:tracePt t="49446" x="6178550" y="1849438"/>
          <p14:tracePt t="49463" x="6178550" y="1831975"/>
          <p14:tracePt t="49485" x="6196013" y="1809750"/>
          <p14:tracePt t="49493" x="6200775" y="1804988"/>
          <p14:tracePt t="49513" x="6218238" y="1782763"/>
          <p14:tracePt t="49525" x="6229350" y="1771650"/>
          <p14:tracePt t="49545" x="6251575" y="1749425"/>
          <p14:tracePt t="49555" x="6256338" y="1743075"/>
          <p14:tracePt t="49576" x="6284913" y="1720850"/>
          <p14:tracePt t="49588" x="6289675" y="1716088"/>
          <p14:tracePt t="49605" x="6307138" y="1704975"/>
          <p14:tracePt t="49623" x="6323013" y="1698625"/>
          <p14:tracePt t="49655" x="6345238" y="1693863"/>
          <p14:tracePt t="49672" x="6356350" y="1693863"/>
          <p14:tracePt t="49680" x="6362700" y="1693863"/>
          <p14:tracePt t="49705" x="6378575" y="1698625"/>
          <p14:tracePt t="49713" x="6384925" y="1704975"/>
          <p14:tracePt t="49734" x="6400800" y="1727200"/>
          <p14:tracePt t="49743" x="6407150" y="1731963"/>
          <p14:tracePt t="49762" x="6434138" y="1765300"/>
          <p14:tracePt t="49784" x="6462713" y="1820863"/>
          <p14:tracePt t="49792" x="6462713" y="1843088"/>
          <p14:tracePt t="49806" x="6462713" y="1854200"/>
          <p14:tracePt t="49823" x="6451600" y="1898650"/>
          <p14:tracePt t="49843" x="6440488" y="1916113"/>
          <p14:tracePt t="49854" x="6429375" y="1931988"/>
          <p14:tracePt t="49873" x="6411913" y="1949450"/>
          <p14:tracePt t="49883" x="6407150" y="1954213"/>
          <p14:tracePt t="49903" x="6389688" y="1965325"/>
          <p14:tracePt t="49939" x="6384925" y="1965325"/>
          <p14:tracePt t="49970" x="6378575" y="1965325"/>
          <p14:tracePt t="49977" x="6367463" y="1965325"/>
          <p14:tracePt t="49993" x="6356350" y="1965325"/>
          <p14:tracePt t="50018" x="6334125" y="1965325"/>
          <p14:tracePt t="50025" x="6323013" y="1965325"/>
          <p14:tracePt t="50044" x="6307138" y="1965325"/>
          <p14:tracePt t="50105" x="6300788" y="1965325"/>
          <p14:tracePt t="50122" x="6289675" y="1954213"/>
          <p14:tracePt t="50140" x="6273800" y="1931988"/>
          <p14:tracePt t="50151" x="6267450" y="1920875"/>
          <p14:tracePt t="50172" x="6256338" y="1909763"/>
          <p14:tracePt t="50180" x="6256338" y="1905000"/>
          <p14:tracePt t="50308" x="6256338" y="1909763"/>
          <p14:tracePt t="50322" x="6256338" y="1920875"/>
          <p14:tracePt t="50341" x="6256338" y="1927225"/>
          <p14:tracePt t="50354" x="6251575" y="1931988"/>
          <p14:tracePt t="50368" x="6245225" y="1931988"/>
          <p14:tracePt t="50794" x="6251575" y="1927225"/>
          <p14:tracePt t="50806" x="6256338" y="1927225"/>
          <p14:tracePt t="50821" x="6267450" y="1920875"/>
          <p14:tracePt t="50840" x="6278563" y="1920875"/>
          <p14:tracePt t="50947" x="6284913" y="1920875"/>
          <p14:tracePt t="50970" x="6289675" y="1931988"/>
          <p14:tracePt t="50997" x="6296025" y="1938338"/>
          <p14:tracePt t="51020" x="6300788" y="1943100"/>
          <p14:tracePt t="51235" x="6300788" y="1954213"/>
          <p14:tracePt t="51243" x="6296025" y="1954213"/>
          <p14:tracePt t="51272" x="6273800" y="1987550"/>
          <p14:tracePt t="51280" x="6267450" y="1993900"/>
          <p14:tracePt t="51292" x="6251575" y="2009775"/>
          <p14:tracePt t="51305" x="6240463" y="2016125"/>
          <p14:tracePt t="51326" x="6223000" y="2032000"/>
          <p14:tracePt t="51338" x="6218238" y="2038350"/>
          <p14:tracePt t="51407" x="6211888" y="2043113"/>
          <p14:tracePt t="51545" x="6223000" y="2038350"/>
          <p14:tracePt t="51574" x="6245225" y="2027238"/>
          <p14:tracePt t="51594" x="6262688" y="2020888"/>
          <p14:tracePt t="51673" x="6267450" y="2020888"/>
          <p14:tracePt t="51704" x="6284913" y="2020888"/>
          <p14:tracePt t="51714" x="6289675" y="2020888"/>
          <p14:tracePt t="51714" x="6300788" y="2027238"/>
          <p14:tracePt t="51737" x="6311900" y="2032000"/>
          <p14:tracePt t="51760" x="6323013" y="2038350"/>
          <p14:tracePt t="51782" x="6329363" y="2043113"/>
          <p14:tracePt t="51873" x="6340475" y="2049463"/>
          <p14:tracePt t="51891" x="6345238" y="2054225"/>
          <p14:tracePt t="51902" x="6351588" y="2060575"/>
          <p14:tracePt t="51916" x="6362700" y="2071688"/>
          <p14:tracePt t="51939" x="6362700" y="2076450"/>
          <p14:tracePt t="51947" x="6367463" y="2082800"/>
          <p14:tracePt t="51971" x="6384925" y="2098675"/>
          <p14:tracePt t="51980" x="6384925" y="2105025"/>
          <p14:tracePt t="52003" x="6389688" y="2116138"/>
          <p14:tracePt t="52012" x="6389688" y="2120900"/>
          <p14:tracePt t="52056" x="6396038" y="2120900"/>
          <p14:tracePt t="52073" x="6400800" y="2127250"/>
          <p14:tracePt t="52092" x="6400800" y="2132013"/>
          <p14:tracePt t="52104" x="6407150" y="2132013"/>
          <p14:tracePt t="52180" x="6411913" y="2138363"/>
          <p14:tracePt t="52203" x="6411913" y="2143125"/>
          <p14:tracePt t="52211" x="6418263" y="2143125"/>
          <p14:tracePt t="52236" x="6418263" y="2149475"/>
          <p14:tracePt t="52264" x="6423025" y="2149475"/>
          <p14:tracePt t="52277" x="6423025" y="2154238"/>
          <p14:tracePt t="52308" x="6429375" y="2165350"/>
          <p14:tracePt t="52328" x="6429375" y="2171700"/>
          <p14:tracePt t="52340" x="6434138" y="2176463"/>
          <p14:tracePt t="52358" x="6434138" y="2187575"/>
          <p14:tracePt t="52368" x="6440488" y="2198688"/>
          <p14:tracePt t="52388" x="6440488" y="2216150"/>
          <p14:tracePt t="52407" x="6440488" y="2232025"/>
          <p14:tracePt t="52415" x="6440488" y="2238375"/>
          <p14:tracePt t="52436" x="6445250" y="2249488"/>
          <p14:tracePt t="52455" x="6445250" y="2260600"/>
          <p14:tracePt t="52482" x="6445250" y="2276475"/>
          <p14:tracePt t="52504" x="6445250" y="2282825"/>
          <p14:tracePt t="52511" x="6445250" y="2293938"/>
          <p14:tracePt t="52524" x="6445250" y="2298700"/>
          <p14:tracePt t="52542" x="6445250" y="2316163"/>
          <p14:tracePt t="52557" x="6445250" y="2320925"/>
          <p14:tracePt t="52792" x="6451600" y="2343150"/>
          <p14:tracePt t="52811" x="6451600" y="2354263"/>
          <p14:tracePt t="52825" x="6456363" y="2371725"/>
          <p14:tracePt t="52842" x="6462713" y="2387600"/>
          <p14:tracePt t="52853" x="6462713" y="2393950"/>
          <p14:tracePt t="52875" x="6462713" y="2398713"/>
          <p14:tracePt t="52934" x="6462713" y="2405063"/>
          <p14:tracePt t="52947" x="6462713" y="2409825"/>
          <p14:tracePt t="52972" x="6467475" y="2420938"/>
          <p14:tracePt t="53108" x="6473825" y="2432050"/>
          <p14:tracePt t="53142" x="6478588" y="2438400"/>
          <p14:tracePt t="53154" x="6484938" y="2449513"/>
          <p14:tracePt t="53175" x="6484938" y="2460625"/>
          <p14:tracePt t="53186" x="6489700" y="2471738"/>
          <p14:tracePt t="53221" x="6496050" y="2482850"/>
          <p14:tracePt t="53229" x="6496050" y="2487613"/>
          <p14:tracePt t="53249" x="6500813" y="2509838"/>
          <p14:tracePt t="53259" x="6500813" y="2516188"/>
          <p14:tracePt t="53279" x="6500813" y="2527300"/>
          <p14:tracePt t="53325" x="6500813" y="2532063"/>
          <p14:tracePt t="53433" x="6500813" y="2538413"/>
          <p14:tracePt t="53455" x="6500813" y="2543175"/>
          <p14:tracePt t="53463" x="6500813" y="2549525"/>
          <p14:tracePt t="53524" x="6500813" y="2554288"/>
          <p14:tracePt t="53541" x="6507163" y="2560638"/>
          <p14:tracePt t="53588" x="6507163" y="2565400"/>
          <p14:tracePt t="53604" x="6507163" y="2571750"/>
          <p14:tracePt t="53624" x="6511925" y="2582863"/>
          <p14:tracePt t="53643" x="6511925" y="2593975"/>
          <p14:tracePt t="53659" x="6511925" y="2598738"/>
          <p14:tracePt t="53671" x="6511925" y="2605088"/>
          <p14:tracePt t="53691" x="6511925" y="2609850"/>
          <p14:tracePt t="53698" x="6511925" y="2616200"/>
          <p14:tracePt t="53716" x="6511925" y="2620963"/>
          <p14:tracePt t="53745" x="6511925" y="2627313"/>
          <p14:tracePt t="53766" x="6511925" y="2632075"/>
          <p14:tracePt t="53775" x="6511925" y="2638425"/>
          <p14:tracePt t="53795" x="6511925" y="2654300"/>
          <p14:tracePt t="53808" x="6511925" y="2660650"/>
          <p14:tracePt t="53827" x="6511925" y="2665413"/>
          <p14:tracePt t="53839" x="6511925" y="2676525"/>
          <p14:tracePt t="53860" x="6511925" y="2693988"/>
          <p14:tracePt t="53870" x="6511925" y="2698750"/>
          <p14:tracePt t="53890" x="6511925" y="2709863"/>
          <p14:tracePt t="53899" x="6511925" y="2716213"/>
          <p14:tracePt t="53916" x="6511925" y="2727325"/>
          <p14:tracePt t="53940" x="6511925" y="2738438"/>
          <p14:tracePt t="53971" x="6511925" y="2743200"/>
          <p14:tracePt t="53978" x="6511925" y="2747963"/>
          <p14:tracePt t="53995" x="6511925" y="2765425"/>
          <p14:tracePt t="54025" x="6511925" y="2770188"/>
          <p14:tracePt t="54043" x="6511925" y="2781300"/>
          <p14:tracePt t="54062" x="6511925" y="2792413"/>
          <p14:tracePt t="54087" x="6511925" y="2809875"/>
          <p14:tracePt t="54107" x="6511925" y="2832100"/>
          <p14:tracePt t="54127" x="6511925" y="2843213"/>
          <p14:tracePt t="54138" x="6511925" y="2854325"/>
          <p14:tracePt t="54160" x="6511925" y="2870200"/>
          <p14:tracePt t="54190" x="6507163" y="2876550"/>
          <p14:tracePt t="54197" x="6507163" y="2881313"/>
          <p14:tracePt t="54213" x="6507163" y="2887663"/>
          <p14:tracePt t="54237" x="6507163" y="2898775"/>
          <p14:tracePt t="54238" x="6500813" y="2903538"/>
          <p14:tracePt t="54264" x="6500813" y="2909888"/>
          <p14:tracePt t="54277" x="6496050" y="2914650"/>
          <p14:tracePt t="54289" x="6496050" y="2921000"/>
          <p14:tracePt t="54309" x="6496050" y="2932113"/>
          <p14:tracePt t="54321" x="6496050" y="2936875"/>
          <p14:tracePt t="54342" x="6496050" y="2943225"/>
          <p14:tracePt t="54360" x="6496050" y="2947988"/>
          <p14:tracePt t="54399" x="6496050" y="2954338"/>
          <p14:tracePt t="54417" x="6496050" y="2965450"/>
          <p14:tracePt t="54438" x="6496050" y="2970213"/>
          <p14:tracePt t="54455" x="6496050" y="2981325"/>
          <p14:tracePt t="54461" x="6496050" y="2987675"/>
          <p14:tracePt t="54481" x="6496050" y="3003550"/>
          <p14:tracePt t="54493" x="6496050" y="3014663"/>
          <p14:tracePt t="54494" x="6500813" y="3021013"/>
          <p14:tracePt t="54515" x="6507163" y="3036888"/>
          <p14:tracePt t="54544" x="6507163" y="3048000"/>
          <p14:tracePt t="54554" x="6507163" y="3054350"/>
          <p14:tracePt t="54575" x="6507163" y="3059113"/>
          <p14:tracePt t="54592" x="6507163" y="3070225"/>
          <p14:tracePt t="54610" x="6511925" y="3081338"/>
          <p14:tracePt t="54621" x="6511925" y="3087688"/>
          <p14:tracePt t="54643" x="6511925" y="3103563"/>
          <p14:tracePt t="54654" x="6511925" y="3109913"/>
          <p14:tracePt t="54675" x="6511925" y="3114675"/>
          <p14:tracePt t="54684" x="6511925" y="3121025"/>
          <p14:tracePt t="54704" x="6518275" y="3125788"/>
          <p14:tracePt t="54712" x="6518275" y="3132138"/>
          <p14:tracePt t="54730" x="6523038" y="3148013"/>
          <p14:tracePt t="54743" x="6523038" y="3159125"/>
          <p14:tracePt t="54762" x="6523038" y="3165475"/>
          <p14:tracePt t="54780" x="6529388" y="3170238"/>
          <p14:tracePt t="54792" x="6529388" y="3176588"/>
          <p14:tracePt t="54808" x="6529388" y="3187700"/>
          <p14:tracePt t="54826" x="6529388" y="3198813"/>
          <p14:tracePt t="54844" x="6534150" y="3209925"/>
          <p14:tracePt t="54874" x="6534150" y="3221038"/>
          <p14:tracePt t="54892" x="6534150" y="3225800"/>
          <p14:tracePt t="54900" x="6534150" y="3232150"/>
          <p14:tracePt t="54918" x="6534150" y="3243263"/>
          <p14:tracePt t="54939" x="6534150" y="3259138"/>
          <p14:tracePt t="54945" x="6534150" y="3270250"/>
          <p14:tracePt t="54963" x="6534150" y="3276600"/>
          <p14:tracePt t="54983" x="6534150" y="3281363"/>
          <p14:tracePt t="54993" x="6534150" y="3287713"/>
          <p14:tracePt t="55012" x="6534150" y="3298825"/>
          <p14:tracePt t="55029" x="6534150" y="3303588"/>
          <p14:tracePt t="55041" x="6534150" y="3314700"/>
          <p14:tracePt t="55059" x="6534150" y="3325813"/>
          <p14:tracePt t="55076" x="6534150" y="3332163"/>
          <p14:tracePt t="55134" x="6534150" y="3343275"/>
          <p14:tracePt t="55150" x="6529388" y="3354388"/>
          <p14:tracePt t="55168" x="6523038" y="3370263"/>
          <p14:tracePt t="55188" x="6518275" y="3387725"/>
          <p14:tracePt t="55242" x="6518275" y="3392488"/>
          <p14:tracePt t="55259" x="6518275" y="3403600"/>
          <p14:tracePt t="55277" x="6507163" y="3414713"/>
          <p14:tracePt t="55290" x="6500813" y="3425825"/>
          <p14:tracePt t="55309" x="6500813" y="3432175"/>
          <p14:tracePt t="55327" x="6496050" y="3436938"/>
          <p14:tracePt t="55338" x="6489700" y="3448050"/>
          <p14:tracePt t="55359" x="6484938" y="3454400"/>
          <p14:tracePt t="55368" x="6484938" y="3459163"/>
          <p14:tracePt t="55388" x="6484938" y="3465513"/>
          <p14:tracePt t="55825" x="6484938" y="3454400"/>
          <p14:tracePt t="55843" x="6484938" y="3443288"/>
          <p14:tracePt t="55861" x="6478588" y="3421063"/>
          <p14:tracePt t="55872" x="6473825" y="3409950"/>
          <p14:tracePt t="55884" x="6473825" y="3403600"/>
          <p14:tracePt t="55901" x="6473825" y="3398838"/>
          <p14:tracePt t="55922" x="6467475" y="3387725"/>
          <p14:tracePt t="55940" x="6467475" y="3381375"/>
          <p14:tracePt t="55966" x="6462713" y="3370263"/>
          <p14:tracePt t="55977" x="6451600" y="3348038"/>
          <p14:tracePt t="55996" x="6429375" y="3325813"/>
          <p14:tracePt t="56013" x="6411913" y="3303588"/>
          <p14:tracePt t="56025" x="6407150" y="3287713"/>
          <p14:tracePt t="56043" x="6407150" y="3276600"/>
          <p14:tracePt t="56061" x="6407150" y="3259138"/>
          <p14:tracePt t="56078" x="6407150" y="3254375"/>
          <p14:tracePt t="56089" x="6407150" y="3248025"/>
          <p14:tracePt t="56109" x="6400800" y="3232150"/>
          <p14:tracePt t="56127" x="6400800" y="3214688"/>
          <p14:tracePt t="56135" x="6400800" y="3209925"/>
          <p14:tracePt t="56158" x="6400800" y="3187700"/>
          <p14:tracePt t="56165" x="6400800" y="3181350"/>
          <p14:tracePt t="56183" x="6400800" y="3165475"/>
          <p14:tracePt t="56202" x="6400800" y="3143250"/>
          <p14:tracePt t="56211" x="6407150" y="3136900"/>
          <p14:tracePt t="56231" x="6411913" y="3121025"/>
          <p14:tracePt t="56250" x="6423025" y="3098800"/>
          <p14:tracePt t="56260" x="6429375" y="3098800"/>
          <p14:tracePt t="56279" x="6440488" y="3076575"/>
          <p14:tracePt t="56289" x="6445250" y="3076575"/>
          <p14:tracePt t="56308" x="6456363" y="3054350"/>
          <p14:tracePt t="56324" x="6467475" y="3036888"/>
          <p14:tracePt t="56343" x="6473825" y="3021013"/>
          <p14:tracePt t="56362" x="6484938" y="3009900"/>
          <p14:tracePt t="56373" x="6489700" y="2992438"/>
          <p14:tracePt t="56393" x="6489700" y="2970213"/>
          <p14:tracePt t="56401" x="6489700" y="2965450"/>
          <p14:tracePt t="56423" x="6478588" y="2925763"/>
          <p14:tracePt t="56430" x="6467475" y="2909888"/>
          <p14:tracePt t="56458" x="6434138" y="2843213"/>
          <p14:tracePt t="56465" x="6429375" y="2836863"/>
          <p14:tracePt t="56478" x="6418263" y="2825750"/>
          <p14:tracePt t="56497" x="6400800" y="2798763"/>
          <p14:tracePt t="56509" x="6396038" y="2792413"/>
          <p14:tracePt t="56527" x="6378575" y="2776538"/>
          <p14:tracePt t="56544" x="6373813" y="2759075"/>
          <p14:tracePt t="56562" x="6367463" y="2743200"/>
          <p14:tracePt t="56573" x="6356350" y="2732088"/>
          <p14:tracePt t="56592" x="6356350" y="2716213"/>
          <p14:tracePt t="56610" x="6356350" y="2705100"/>
          <p14:tracePt t="56618" x="6351588" y="2693988"/>
          <p14:tracePt t="56635" x="6340475" y="2671763"/>
          <p14:tracePt t="56656" x="6334125" y="2654300"/>
          <p14:tracePt t="56665" x="6329363" y="2649538"/>
          <p14:tracePt t="56684" x="6323013" y="2627313"/>
          <p14:tracePt t="56706" x="6318250" y="2609850"/>
          <p14:tracePt t="56713" x="6318250" y="2605088"/>
          <p14:tracePt t="56731" x="6318250" y="2593975"/>
          <p14:tracePt t="56743" x="6311900" y="2582863"/>
          <p14:tracePt t="56744" x="6311900" y="2576513"/>
          <p14:tracePt t="56763" x="6311900" y="2565400"/>
          <p14:tracePt t="56774" x="6311900" y="2549525"/>
          <p14:tracePt t="56793" x="6307138" y="2532063"/>
          <p14:tracePt t="56811" x="6307138" y="2520950"/>
          <p14:tracePt t="56822" x="6296025" y="2509838"/>
          <p14:tracePt t="56842" x="6289675" y="2493963"/>
          <p14:tracePt t="56858" x="6278563" y="2476500"/>
          <p14:tracePt t="56877" x="6262688" y="2460625"/>
          <p14:tracePt t="56885" x="6256338" y="2454275"/>
          <p14:tracePt t="56906" x="6245225" y="2449513"/>
          <p14:tracePt t="56924" x="6245225" y="2443163"/>
          <p14:tracePt t="56982" x="6240463" y="2443163"/>
          <p14:tracePt t="56993" x="6234113" y="2443163"/>
          <p14:tracePt t="57011" x="6229350" y="2443163"/>
          <p14:tracePt t="57029" x="6218238" y="2443163"/>
          <p14:tracePt t="57041" x="6211888" y="2443163"/>
          <p14:tracePt t="57060" x="6189663" y="2443163"/>
          <p14:tracePt t="57077" x="6178550" y="2438400"/>
          <p14:tracePt t="57095" x="6167438" y="2438400"/>
          <p14:tracePt t="57143" x="6162675" y="2432050"/>
          <p14:tracePt t="57185" x="6156325" y="2432050"/>
          <p14:tracePt t="57212" x="6151563" y="2432050"/>
          <p14:tracePt t="57247" x="6145213" y="2432050"/>
          <p14:tracePt t="57258" x="6134100" y="2432050"/>
          <p14:tracePt t="57277" x="6111875" y="2443163"/>
          <p14:tracePt t="57294" x="6096000" y="2449513"/>
          <p14:tracePt t="57312" x="6091238" y="2449513"/>
          <p14:tracePt t="57329" x="6084888" y="2454275"/>
          <p14:tracePt t="57340" x="6080125" y="2460625"/>
          <p14:tracePt t="57377" x="6069013" y="2465388"/>
          <p14:tracePt t="57384" x="6062663" y="2471738"/>
          <p14:tracePt t="57402" x="6057900" y="2482850"/>
          <p14:tracePt t="57423" x="6051550" y="2493963"/>
          <p14:tracePt t="57430" x="6051550" y="2498725"/>
          <p14:tracePt t="57448" x="6051550" y="2505075"/>
          <p14:tracePt t="57461" x="6046788" y="2516188"/>
          <p14:tracePt t="57482" x="6040438" y="2527300"/>
          <p14:tracePt t="57494" x="6040438" y="2538413"/>
          <p14:tracePt t="57513" x="6029325" y="2554288"/>
          <p14:tracePt t="57523" x="6029325" y="2571750"/>
          <p14:tracePt t="57543" x="6029325" y="2593975"/>
          <p14:tracePt t="57556" x="6029325" y="2616200"/>
          <p14:tracePt t="57575" x="6029325" y="2627313"/>
          <p14:tracePt t="57593" x="6035675" y="2649538"/>
          <p14:tracePt t="57612" x="6046788" y="2671763"/>
          <p14:tracePt t="57624" x="6046788" y="2687638"/>
          <p14:tracePt t="57643" x="6046788" y="2705100"/>
          <p14:tracePt t="57650" x="6046788" y="2709863"/>
          <p14:tracePt t="57665" x="6046788" y="2732088"/>
          <p14:tracePt t="57685" x="6046788" y="2747963"/>
          <p14:tracePt t="57706" x="6046788" y="2776538"/>
          <p14:tracePt t="57713" x="6046788" y="2781300"/>
          <p14:tracePt t="57731" x="6040438" y="2803525"/>
          <p14:tracePt t="57742" x="6040438" y="2814638"/>
          <p14:tracePt t="57761" x="6040438" y="2832100"/>
          <p14:tracePt t="57778" x="6035675" y="2859088"/>
          <p14:tracePt t="57795" x="6035675" y="2876550"/>
          <p14:tracePt t="57807" x="6029325" y="2881313"/>
          <p14:tracePt t="57829" x="6029325" y="2903538"/>
          <p14:tracePt t="57839" x="6024563" y="2914650"/>
          <p14:tracePt t="57840" x="6018213" y="2925763"/>
          <p14:tracePt t="57858" x="6013450" y="2959100"/>
          <p14:tracePt t="57875" x="6013450" y="2992438"/>
          <p14:tracePt t="57893" x="6013450" y="3014663"/>
          <p14:tracePt t="57902" x="6013450" y="3025775"/>
          <p14:tracePt t="57924" x="6018213" y="3036888"/>
          <p14:tracePt t="57931" x="6018213" y="3043238"/>
          <p14:tracePt t="57948" x="6018213" y="3065463"/>
          <p14:tracePt t="57961" x="6018213" y="3076575"/>
          <p14:tracePt t="57978" x="6018213" y="3098800"/>
          <p14:tracePt t="57995" x="6018213" y="3114675"/>
          <p14:tracePt t="58012" x="6018213" y="3136900"/>
          <p14:tracePt t="58024" x="6018213" y="3143250"/>
          <p14:tracePt t="58043" x="6018213" y="3159125"/>
          <p14:tracePt t="58059" x="6018213" y="3170238"/>
          <p14:tracePt t="58079" x="6024563" y="3187700"/>
          <p14:tracePt t="58090" x="6029325" y="3209925"/>
          <p14:tracePt t="58110" x="6040438" y="3236913"/>
          <p14:tracePt t="58128" x="6046788" y="3265488"/>
          <p14:tracePt t="58136" x="6046788" y="3270250"/>
          <p14:tracePt t="58157" x="6051550" y="3276600"/>
          <p14:tracePt t="58175" x="6051550" y="3292475"/>
          <p14:tracePt t="58200" x="6069013" y="3314700"/>
          <p14:tracePt t="58212" x="6084888" y="3336925"/>
          <p14:tracePt t="58231" x="6091238" y="3348038"/>
          <p14:tracePt t="58242" x="6100763" y="3354388"/>
          <p14:tracePt t="58262" x="6107113" y="3365500"/>
          <p14:tracePt t="58311" x="6111875" y="3376613"/>
          <p14:tracePt t="58328" x="6140450" y="3392488"/>
          <p14:tracePt t="58343" x="6145213" y="3392488"/>
          <p14:tracePt t="58361" x="6156325" y="3403600"/>
          <p14:tracePt t="58385" x="6162675" y="3403600"/>
          <p14:tracePt t="58407" x="6173788" y="3403600"/>
          <p14:tracePt t="58426" x="6189663" y="3403600"/>
          <p14:tracePt t="58432" x="6196013" y="3403600"/>
          <p14:tracePt t="58446" x="6211888" y="3403600"/>
          <p14:tracePt t="58466" x="6223000" y="3403600"/>
          <p14:tracePt t="58478" x="6240463" y="3403600"/>
          <p14:tracePt t="58497" x="6256338" y="3403600"/>
          <p14:tracePt t="58515" x="6278563" y="3381375"/>
          <p14:tracePt t="58527" x="6284913" y="3381375"/>
          <p14:tracePt t="58546" x="6307138" y="3365500"/>
          <p14:tracePt t="58556" x="6318250" y="3359150"/>
          <p14:tracePt t="58577" x="6340475" y="3343275"/>
          <p14:tracePt t="58594" x="6356350" y="3325813"/>
          <p14:tracePt t="58613" x="6373813" y="3309938"/>
          <p14:tracePt t="58628" x="6400800" y="3276600"/>
          <p14:tracePt t="58641" x="6418263" y="3254375"/>
          <p14:tracePt t="58648" x="6429375" y="3243263"/>
          <p14:tracePt t="58668" x="6445250" y="3221038"/>
          <p14:tracePt t="58680" x="6456363" y="3203575"/>
          <p14:tracePt t="58699" x="6462713" y="3181350"/>
          <p14:tracePt t="58712" x="6462713" y="3154363"/>
          <p14:tracePt t="58727" x="6462713" y="3121025"/>
          <p14:tracePt t="58745" x="6462713" y="3081338"/>
          <p14:tracePt t="58764" x="6462713" y="3048000"/>
          <p14:tracePt t="58775" x="6462713" y="3036888"/>
          <p14:tracePt t="58795" x="6462713" y="3009900"/>
          <p14:tracePt t="58813" x="6462713" y="2992438"/>
          <p14:tracePt t="58824" x="6462713" y="2959100"/>
          <p14:tracePt t="58845" x="6462713" y="2936875"/>
          <p14:tracePt t="58854" x="6456363" y="2903538"/>
          <p14:tracePt t="58875" x="6429375" y="2832100"/>
          <p14:tracePt t="58886" x="6423025" y="2798763"/>
          <p14:tracePt t="58911" x="6411913" y="2754313"/>
          <p14:tracePt t="58918" x="6407150" y="2738438"/>
          <p14:tracePt t="58932" x="6396038" y="2720975"/>
          <p14:tracePt t="58953" x="6367463" y="2665413"/>
          <p14:tracePt t="58964" x="6351588" y="2649538"/>
          <p14:tracePt t="58982" x="6340475" y="2632075"/>
          <p14:tracePt t="58993" x="6334125" y="2620963"/>
          <p14:tracePt t="59012" x="6323013" y="2593975"/>
          <p14:tracePt t="59029" x="6307138" y="2576513"/>
          <p14:tracePt t="59046" x="6296025" y="2560638"/>
          <p14:tracePt t="59058" x="6278563" y="2543175"/>
          <p14:tracePt t="59080" x="6267450" y="2527300"/>
          <p14:tracePt t="59090" x="6262688" y="2516188"/>
          <p14:tracePt t="59111" x="6251575" y="2509838"/>
          <p14:tracePt t="59119" x="6245225" y="2509838"/>
          <p14:tracePt t="59137" x="6211888" y="2487613"/>
          <p14:tracePt t="59151" x="6184900" y="2471738"/>
          <p14:tracePt t="59164" x="6162675" y="2460625"/>
          <p14:tracePt t="59187" x="6151563" y="2449513"/>
          <p14:tracePt t="59626" x="6167438" y="2443163"/>
          <p14:tracePt t="59634" x="6167438" y="2438400"/>
          <p14:tracePt t="59651" x="6184900" y="2438400"/>
          <p14:tracePt t="59664" x="6189663" y="2438400"/>
          <p14:tracePt t="59680" x="6200775" y="2438400"/>
          <p14:tracePt t="59700" x="6234113" y="2454275"/>
          <p14:tracePt t="59713" x="6289675" y="2465388"/>
          <p14:tracePt t="59732" x="6345238" y="2465388"/>
          <p14:tracePt t="59743" x="6373813" y="2465388"/>
          <p14:tracePt t="59762" x="6418263" y="2465388"/>
          <p14:tracePt t="59780" x="6473825" y="2476500"/>
          <p14:tracePt t="59797" x="6489700" y="2476500"/>
          <p14:tracePt t="59809" x="6496050" y="2476500"/>
          <p14:tracePt t="59830" x="6540500" y="2482850"/>
          <p14:tracePt t="59841" x="6600825" y="2482850"/>
          <p14:tracePt t="59861" x="6662738" y="2487613"/>
          <p14:tracePt t="59868" x="6689725" y="2498725"/>
          <p14:tracePt t="59895" x="6729413" y="2505075"/>
          <p14:tracePt t="59903" x="6734175" y="2509838"/>
          <p14:tracePt t="59925" x="6778625" y="2509838"/>
          <p14:tracePt t="59933" x="6784975" y="2509838"/>
          <p14:tracePt t="59945" x="6789738" y="2509838"/>
          <p14:tracePt t="59968" x="6818313" y="2505075"/>
          <p14:tracePt t="59979" x="6823075" y="2505075"/>
          <p14:tracePt t="59999" x="6834188" y="2505075"/>
          <p14:tracePt t="60058" x="6840538" y="2505075"/>
          <p14:tracePt t="60077" x="6845300" y="2498725"/>
          <p14:tracePt t="60097" x="6851650" y="2498725"/>
          <p14:tracePt t="60108" x="6856413" y="2493963"/>
          <p14:tracePt t="60129" x="6867525" y="2482850"/>
          <p14:tracePt t="60137" x="6878638" y="2476500"/>
          <p14:tracePt t="60154" x="6900863" y="2454275"/>
          <p14:tracePt t="60164" x="6907213" y="2443163"/>
          <p14:tracePt t="60184" x="6934200" y="2427288"/>
          <p14:tracePt t="60196" x="6951663" y="2409825"/>
          <p14:tracePt t="60212" x="6967538" y="2398713"/>
          <p14:tracePt t="60229" x="6978650" y="2382838"/>
          <p14:tracePt t="60247" x="6989763" y="2365375"/>
          <p14:tracePt t="60258" x="7007225" y="2354263"/>
          <p14:tracePt t="60280" x="7029450" y="2332038"/>
          <p14:tracePt t="60290" x="7034213" y="2327275"/>
          <p14:tracePt t="60313" x="7045325" y="2309813"/>
          <p14:tracePt t="60324" x="7051675" y="2298700"/>
          <p14:tracePt t="60347" x="7056438" y="2287588"/>
          <p14:tracePt t="60359" x="7056438" y="2276475"/>
          <p14:tracePt t="60368" x="7056438" y="2271713"/>
          <p14:tracePt t="60395" x="7056438" y="2260600"/>
          <p14:tracePt t="60425" x="7062788" y="2243138"/>
          <p14:tracePt t="60446" x="7062788" y="2238375"/>
          <p14:tracePt t="60466" x="7067550" y="2232025"/>
          <p14:tracePt t="60478" x="7067550" y="2227263"/>
          <p14:tracePt t="60576" x="7067550" y="2232025"/>
          <p14:tracePt t="60593" x="7067550" y="2254250"/>
          <p14:tracePt t="60612" x="7067550" y="2276475"/>
          <p14:tracePt t="60621" x="7067550" y="2293938"/>
          <p14:tracePt t="60638" x="7067550" y="2309813"/>
          <p14:tracePt t="60659" x="7067550" y="2332038"/>
          <p14:tracePt t="60666" x="7062788" y="2338388"/>
          <p14:tracePt t="60684" x="7062788" y="2354263"/>
          <p14:tracePt t="60697" x="7056438" y="2360613"/>
          <p14:tracePt t="60716" x="7045325" y="2382838"/>
          <p14:tracePt t="60727" x="7045325" y="2393950"/>
          <p14:tracePt t="60746" x="7029450" y="2420938"/>
          <p14:tracePt t="60763" x="7023100" y="2432050"/>
          <p14:tracePt t="60781" x="7011988" y="2449513"/>
          <p14:tracePt t="60792" x="7011988" y="2471738"/>
          <p14:tracePt t="60813" x="7018338" y="2498725"/>
          <p14:tracePt t="60821" x="7018338" y="2505075"/>
          <p14:tracePt t="60843" x="7029450" y="2527300"/>
          <p14:tracePt t="60859" x="7034213" y="2543175"/>
          <p14:tracePt t="60879" x="7034213" y="2554288"/>
          <p14:tracePt t="60887" x="7034213" y="2560638"/>
          <p14:tracePt t="60899" x="7034213" y="2576513"/>
          <p14:tracePt t="60924" x="7034213" y="2605088"/>
          <p14:tracePt t="60933" x="7034213" y="2616200"/>
          <p14:tracePt t="60946" x="7034213" y="2632075"/>
          <p14:tracePt t="60966" x="7023100" y="2660650"/>
          <p14:tracePt t="60979" x="7023100" y="2687638"/>
          <p14:tracePt t="61000" x="7023100" y="2716213"/>
          <p14:tracePt t="61011" x="7023100" y="2727325"/>
          <p14:tracePt t="61031" x="7023100" y="2743200"/>
          <p14:tracePt t="61777" x="7023100" y="2754313"/>
          <p14:tracePt t="61794" x="7029450" y="2765425"/>
          <p14:tracePt t="61814" x="7045325" y="2787650"/>
          <p14:tracePt t="61822" x="7045325" y="2792413"/>
          <p14:tracePt t="61843" x="7056438" y="2809875"/>
          <p14:tracePt t="61863" x="7067550" y="2820988"/>
          <p14:tracePt t="61870" x="7073900" y="2825750"/>
          <p14:tracePt t="61885" x="7085013" y="2832100"/>
          <p14:tracePt t="61911" x="7116763" y="2847975"/>
          <p14:tracePt t="61918" x="7127875" y="2859088"/>
          <p14:tracePt t="61931" x="7167563" y="2876550"/>
          <p14:tracePt t="61950" x="7212013" y="2898775"/>
          <p14:tracePt t="61962" x="7239000" y="2914650"/>
          <p14:tracePt t="61981" x="7294563" y="2932113"/>
          <p14:tracePt t="61997" x="7361238" y="2954338"/>
          <p14:tracePt t="62015" x="7427913" y="2976563"/>
          <p14:tracePt t="62016" x="7461250" y="2987675"/>
          <p14:tracePt t="62027" x="7494588" y="2998788"/>
          <p14:tracePt t="62049" x="7550150" y="3021013"/>
          <p14:tracePt t="62059" x="7556500" y="3025775"/>
          <p14:tracePt t="62079" x="7567613" y="3025775"/>
          <p14:tracePt t="62098" x="7583488" y="3036888"/>
          <p14:tracePt t="62106" x="7600950" y="3043238"/>
          <p14:tracePt t="62128" x="7661275" y="3070225"/>
          <p14:tracePt t="62155" x="7756525" y="3098800"/>
          <p14:tracePt t="62167" x="7800975" y="3114675"/>
          <p14:tracePt t="62185" x="7816850" y="3121025"/>
          <p14:tracePt t="62197" x="7839075" y="3121025"/>
          <p14:tracePt t="62198" x="7856538" y="3121025"/>
          <p14:tracePt t="62217" x="7905750" y="3136900"/>
          <p14:tracePt t="62229" x="7939088" y="3148013"/>
          <p14:tracePt t="62248" x="7956550" y="3159125"/>
          <p14:tracePt t="66234" x="7950200" y="3176588"/>
          <p14:tracePt t="66252" x="7939088" y="3181350"/>
          <p14:tracePt t="66264" x="7934325" y="3187700"/>
          <p14:tracePt t="66274" x="7927975" y="3187700"/>
          <p14:tracePt t="66299" x="7916863" y="3192463"/>
          <p14:tracePt t="66433" x="7912100" y="3192463"/>
          <p14:tracePt t="66452" x="7894638" y="3192463"/>
          <p14:tracePt t="66464" x="7883525" y="3181350"/>
          <p14:tracePt t="66479" x="7856538" y="3159125"/>
          <p14:tracePt t="66501" x="7789863" y="3109913"/>
          <p14:tracePt t="66513" x="7767638" y="3103563"/>
          <p14:tracePt t="66524" x="7716838" y="3070225"/>
          <p14:tracePt t="66549" x="7650163" y="3043238"/>
          <p14:tracePt t="66562" x="7616825" y="3025775"/>
          <p14:tracePt t="66572" x="7600950" y="3014663"/>
          <p14:tracePt t="66597" x="7472363" y="2976563"/>
          <p14:tracePt t="66605" x="7434263" y="2965450"/>
          <p14:tracePt t="66622" x="7345363" y="2925763"/>
          <p14:tracePt t="66635" x="7312025" y="2909888"/>
          <p14:tracePt t="66654" x="7261225" y="2887663"/>
          <p14:tracePt t="66712" x="7261225" y="2876550"/>
          <p14:tracePt t="66775" x="7256463" y="2876550"/>
          <p14:tracePt t="66798" x="7239000" y="2865438"/>
          <p14:tracePt t="66807" x="7234238" y="2859088"/>
          <p14:tracePt t="66831" x="7205663" y="2832100"/>
          <p14:tracePt t="66840" x="7189788" y="2825750"/>
          <p14:tracePt t="66863" x="7127875" y="2798763"/>
          <p14:tracePt t="66872" x="7116763" y="2798763"/>
          <p14:tracePt t="66888" x="7116763" y="2792413"/>
          <p14:tracePt t="66950" x="7112000" y="2792413"/>
          <p14:tracePt t="66968" x="7100888" y="2781300"/>
          <p14:tracePt t="67041" x="7096125" y="2776538"/>
          <p14:tracePt t="67065" x="7073900" y="2747963"/>
          <p14:tracePt t="67074" x="7062788" y="2743200"/>
          <p14:tracePt t="67095" x="7045325" y="2720975"/>
          <p14:tracePt t="67106" x="7029450" y="2705100"/>
          <p14:tracePt t="67119" x="7023100" y="2698750"/>
          <p14:tracePt t="67141" x="7018338" y="2676525"/>
          <p14:tracePt t="67152" x="7018338" y="2671763"/>
          <p14:tracePt t="67166" x="7018338" y="2660650"/>
          <p14:tracePt t="67185" x="7018338" y="2627313"/>
          <p14:tracePt t="67197" x="7018338" y="2609850"/>
          <p14:tracePt t="67218" x="7018338" y="2571750"/>
          <p14:tracePt t="67235" x="7011988" y="2538413"/>
          <p14:tracePt t="67243" x="7011988" y="2527300"/>
          <p14:tracePt t="67264" x="7000875" y="2487613"/>
          <p14:tracePt t="67284" x="6996113" y="2460625"/>
          <p14:tracePt t="67292" x="6978650" y="2416175"/>
          <p14:tracePt t="67313" x="6967538" y="2365375"/>
          <p14:tracePt t="67322" x="6967538" y="2343150"/>
          <p14:tracePt t="67338" x="6962775" y="2316163"/>
          <p14:tracePt t="67353" x="6951663" y="2293938"/>
          <p14:tracePt t="67374" x="6934200" y="2243138"/>
          <p14:tracePt t="67384" x="6929438" y="2227263"/>
          <p14:tracePt t="67402" x="6918325" y="2193925"/>
          <p14:tracePt t="67420" x="6911975" y="2171700"/>
          <p14:tracePt t="67432" x="6896100" y="2149475"/>
          <p14:tracePt t="67452" x="6889750" y="2127250"/>
          <p14:tracePt t="67462" x="6884988" y="2120900"/>
          <p14:tracePt t="67482" x="6873875" y="2098675"/>
          <p14:tracePt t="67498" x="6856413" y="2082800"/>
          <p14:tracePt t="67517" x="6845300" y="2065338"/>
          <p14:tracePt t="67525" x="6834188" y="2060575"/>
          <p14:tracePt t="67543" x="6818313" y="2038350"/>
          <p14:tracePt t="67563" x="6807200" y="2032000"/>
          <p14:tracePt t="67589" x="6796088" y="2027238"/>
          <p14:tracePt t="67620" x="6789738" y="2027238"/>
          <p14:tracePt t="67640" x="6778625" y="2027238"/>
          <p14:tracePt t="67652" x="6773863" y="2027238"/>
          <p14:tracePt t="67666" x="6767513" y="2032000"/>
          <p14:tracePt t="67682" x="6756400" y="2038350"/>
          <p14:tracePt t="67701" x="6740525" y="2049463"/>
          <p14:tracePt t="67719" x="6734175" y="2060575"/>
          <p14:tracePt t="67731" x="6729413" y="2076450"/>
          <p14:tracePt t="67752" x="6723063" y="2105025"/>
          <p14:tracePt t="67762" x="6723063" y="2116138"/>
          <p14:tracePt t="67782" x="6723063" y="2138363"/>
          <p14:tracePt t="67799" x="6723063" y="2149475"/>
          <p14:tracePt t="67805" x="6723063" y="2154238"/>
          <p14:tracePt t="67826" x="6723063" y="2171700"/>
          <p14:tracePt t="67836" x="6723063" y="2193925"/>
          <p14:tracePt t="67857" x="6723063" y="2227263"/>
          <p14:tracePt t="67869" x="6723063" y="2260600"/>
          <p14:tracePt t="67884" x="6723063" y="2287588"/>
          <p14:tracePt t="67899" x="6723063" y="2305050"/>
          <p14:tracePt t="67917" x="6723063" y="2320925"/>
          <p14:tracePt t="67938" x="6734175" y="2349500"/>
          <p14:tracePt t="67950" x="6734175" y="2365375"/>
          <p14:tracePt t="67964" x="6751638" y="2387600"/>
          <p14:tracePt t="67984" x="6762750" y="2420938"/>
          <p14:tracePt t="68004" x="6773863" y="2438400"/>
          <p14:tracePt t="68017" x="6778625" y="2454275"/>
          <p14:tracePt t="68031" x="6778625" y="2476500"/>
          <p14:tracePt t="68039" x="6778625" y="2482850"/>
          <p14:tracePt t="68065" x="6778625" y="2520950"/>
          <p14:tracePt t="68073" x="6778625" y="2532063"/>
          <p14:tracePt t="68092" x="6778625" y="2576513"/>
          <p14:tracePt t="68101" x="6778625" y="2593975"/>
          <p14:tracePt t="68119" x="6773863" y="2627313"/>
          <p14:tracePt t="68139" x="6767513" y="2665413"/>
          <p14:tracePt t="68152" x="6762750" y="2682875"/>
          <p14:tracePt t="68167" x="6751638" y="2720975"/>
          <p14:tracePt t="68168" x="6740525" y="2738438"/>
          <p14:tracePt t="68185" x="6734175" y="2759075"/>
          <p14:tracePt t="68203" x="6729413" y="2781300"/>
          <p14:tracePt t="68215" x="6723063" y="2792413"/>
          <p14:tracePt t="68235" x="6723063" y="2836863"/>
          <p14:tracePt t="68243" x="6723063" y="2847975"/>
          <p14:tracePt t="68260" x="6718300" y="2865438"/>
          <p14:tracePt t="68281" x="6711950" y="2887663"/>
          <p14:tracePt t="68300" x="6707188" y="2903538"/>
          <p14:tracePt t="68306" x="6707188" y="2914650"/>
          <p14:tracePt t="68320" x="6707188" y="2925763"/>
          <p14:tracePt t="68341" x="6707188" y="2943225"/>
          <p14:tracePt t="68351" x="6707188" y="2947988"/>
          <p14:tracePt t="68370" x="6707188" y="2976563"/>
          <p14:tracePt t="68383" x="6707188" y="2992438"/>
          <p14:tracePt t="68404" x="6707188" y="3014663"/>
          <p14:tracePt t="68416" x="6707188" y="3025775"/>
          <p14:tracePt t="68435" x="6707188" y="3059113"/>
          <p14:tracePt t="68449" x="6707188" y="3076575"/>
          <p14:tracePt t="68468" x="6707188" y="3092450"/>
          <p14:tracePt t="68477" x="6707188" y="3098800"/>
          <p14:tracePt t="68501" x="6700838" y="3121025"/>
          <p14:tracePt t="68509" x="6700838" y="3125788"/>
          <p14:tracePt t="68510" x="6696075" y="3136900"/>
          <p14:tracePt t="68527" x="6696075" y="3154363"/>
          <p14:tracePt t="68549" x="6689725" y="3170238"/>
          <p14:tracePt t="68556" x="6689725" y="3181350"/>
          <p14:tracePt t="68575" x="6684963" y="3203575"/>
          <p14:tracePt t="68598" x="6684963" y="3225800"/>
          <p14:tracePt t="68621" x="6684963" y="3236913"/>
          <p14:tracePt t="68641" x="6678613" y="3243263"/>
          <p14:tracePt t="68653" x="6673850" y="3259138"/>
          <p14:tracePt t="68665" x="6673850" y="3265488"/>
          <p14:tracePt t="68682" x="6673850" y="3292475"/>
          <p14:tracePt t="68702" x="6662738" y="3309938"/>
          <p14:tracePt t="68711" x="6662738" y="3314700"/>
          <p14:tracePt t="68736" x="6662738" y="3325813"/>
          <p14:tracePt t="68807" x="6667500" y="3336925"/>
          <p14:tracePt t="68825" x="6684963" y="3343275"/>
          <p14:tracePt t="68837" x="6684963" y="3348038"/>
          <p14:tracePt t="68857" x="6707188" y="3354388"/>
          <p14:tracePt t="68870" x="6718300" y="3354388"/>
          <p14:tracePt t="68885" x="6745288" y="3354388"/>
          <p14:tracePt t="68903" x="6767513" y="3354388"/>
          <p14:tracePt t="68920" x="6784975" y="3354388"/>
          <p14:tracePt t="68933" x="6796088" y="3354388"/>
          <p14:tracePt t="68954" x="6818313" y="3354388"/>
          <p14:tracePt t="68966" x="6829425" y="3354388"/>
          <p14:tracePt t="68976" x="6840538" y="3354388"/>
          <p14:tracePt t="69001" x="6845300" y="3354388"/>
          <p14:tracePt t="69032" x="6851650" y="3354388"/>
          <p14:tracePt t="69056" x="6862763" y="3365500"/>
          <p14:tracePt t="69077" x="6907213" y="3387725"/>
          <p14:tracePt t="69087" x="6918325" y="3392488"/>
          <p14:tracePt t="69107" x="6940550" y="3403600"/>
          <p14:tracePt t="69119" x="6945313" y="3403600"/>
          <p14:tracePt t="69138" x="6951663" y="3403600"/>
          <p14:tracePt t="69200" x="6956425" y="3409950"/>
          <p14:tracePt t="69218" x="6967538" y="3409950"/>
          <p14:tracePt t="69238" x="6978650" y="3409950"/>
          <p14:tracePt t="69251" x="6985000" y="3409950"/>
          <p14:tracePt t="69313" x="6989763" y="3409950"/>
          <p14:tracePt t="69321" x="6996113" y="3409950"/>
          <p14:tracePt t="69576" x="6996113" y="3414713"/>
          <p14:tracePt t="69589" x="6985000" y="3421063"/>
          <p14:tracePt t="69602" x="6978650" y="3421063"/>
          <p14:tracePt t="69624" x="6951663" y="3432175"/>
          <p14:tracePt t="69654" x="6934200" y="3436938"/>
          <p14:tracePt t="69688" x="6911975" y="3443288"/>
          <p14:tracePt t="69699" x="6900863" y="3448050"/>
          <p14:tracePt t="69700" x="6896100" y="3454400"/>
          <p14:tracePt t="69720" x="6884988" y="3454400"/>
          <p14:tracePt t="69751" x="6867525" y="3465513"/>
          <p14:tracePt t="69759" x="6862763" y="3465513"/>
          <p14:tracePt t="69778" x="6840538" y="3476625"/>
          <p14:tracePt t="69800" x="6818313" y="3481388"/>
          <p14:tracePt t="69811" x="6807200" y="3481388"/>
          <p14:tracePt t="69831" x="6796088" y="3481388"/>
          <p14:tracePt t="69839" x="6789738" y="3481388"/>
          <p14:tracePt t="69858" x="6773863" y="3476625"/>
          <p14:tracePt t="69870" x="6767513" y="3476625"/>
          <p14:tracePt t="69918" x="6762750" y="3476625"/>
          <p14:tracePt t="69936" x="6756400" y="3476625"/>
          <p14:tracePt t="69955" x="6740525" y="3476625"/>
          <p14:tracePt t="69967" x="6723063" y="3476625"/>
          <p14:tracePt t="69968" x="6711950" y="3476625"/>
          <p14:tracePt t="69987" x="6700838" y="3476625"/>
          <p14:tracePt t="69997" x="6696075" y="3476625"/>
          <p14:tracePt t="70061" x="6689725" y="3470275"/>
          <p14:tracePt t="70071" x="6684963" y="3459163"/>
          <p14:tracePt t="70086" x="6678613" y="3459163"/>
          <p14:tracePt t="70103" x="6667500" y="3459163"/>
          <p14:tracePt t="70125" x="6662738" y="3459163"/>
          <p14:tracePt t="70138" x="6651625" y="3459163"/>
          <p14:tracePt t="70151" x="6640513" y="3459163"/>
          <p14:tracePt t="70172" x="6629400" y="3459163"/>
          <p14:tracePt t="70184" x="6618288" y="3459163"/>
          <p14:tracePt t="70203" x="6611938" y="3459163"/>
          <p14:tracePt t="70212" x="6596063" y="3459163"/>
          <p14:tracePt t="70233" x="6584950" y="3459163"/>
          <p14:tracePt t="70254" x="6578600" y="3459163"/>
          <p14:tracePt t="70261" x="6573838" y="3459163"/>
          <p14:tracePt t="70282" x="6556375" y="3459163"/>
          <p14:tracePt t="70290" x="6545263" y="3459163"/>
          <p14:tracePt t="70327" x="6529388" y="3454400"/>
          <p14:tracePt t="70336" x="6518275" y="3448050"/>
          <p14:tracePt t="70355" x="6511925" y="3443288"/>
          <p14:tracePt t="70368" x="6500813" y="3443288"/>
          <p14:tracePt t="70390" x="6478588" y="3432175"/>
          <p14:tracePt t="70401" x="6473825" y="3432175"/>
          <p14:tracePt t="70498" x="6467475" y="3432175"/>
          <p14:tracePt t="70576" x="6462713" y="3432175"/>
          <p14:tracePt t="70605" x="6451600" y="3432175"/>
          <p14:tracePt t="70687" x="6451600" y="3425825"/>
          <p14:tracePt t="70705" x="6467475" y="3414713"/>
          <p14:tracePt t="70717" x="6478588" y="3409950"/>
          <p14:tracePt t="70728" x="6484938" y="3403600"/>
          <p14:tracePt t="70752" x="6500813" y="3403600"/>
          <p14:tracePt t="70759" x="6507163" y="3398838"/>
          <p14:tracePt t="70777" x="6511925" y="3392488"/>
          <p14:tracePt t="70799" x="6534150" y="3387725"/>
          <p14:tracePt t="70807" x="6545263" y="3387725"/>
          <p14:tracePt t="70825" x="6556375" y="3381375"/>
          <p14:tracePt t="70839" x="6573838" y="3381375"/>
          <p14:tracePt t="70856" x="6596063" y="3376613"/>
          <p14:tracePt t="70868" x="6600825" y="3376613"/>
          <p14:tracePt t="70887" x="6611938" y="3376613"/>
          <p14:tracePt t="70901" x="6618288" y="3376613"/>
          <p14:tracePt t="70920" x="6623050" y="3376613"/>
          <p14:tracePt t="70955" x="6629400" y="3376613"/>
          <p14:tracePt t="70965" x="6651625" y="3376613"/>
          <p14:tracePt t="70986" x="6662738" y="3370263"/>
          <p14:tracePt t="70994" x="6673850" y="3365500"/>
          <p14:tracePt t="71012" x="6684963" y="3365500"/>
          <p14:tracePt t="71034" x="6689725" y="3365500"/>
          <p14:tracePt t="71213" x="6696075" y="3365500"/>
          <p14:tracePt t="71358" x="6689725" y="3365500"/>
          <p14:tracePt t="71389" x="6673850" y="3365500"/>
          <p14:tracePt t="71402" x="6662738" y="3365500"/>
          <p14:tracePt t="71422" x="6645275" y="3370263"/>
          <p14:tracePt t="71434" x="6623050" y="3381375"/>
          <p14:tracePt t="71446" x="6611938" y="3381375"/>
          <p14:tracePt t="71469" x="6589713" y="3387725"/>
          <p14:tracePt t="71477" x="6584950" y="3392488"/>
          <p14:tracePt t="71495" x="6567488" y="3392488"/>
          <p14:tracePt t="71520" x="6545263" y="3398838"/>
          <p14:tracePt t="71529" x="6540500" y="3403600"/>
          <p14:tracePt t="71558" x="6534150" y="3403600"/>
          <p14:tracePt t="71571" x="6523038" y="3403600"/>
          <p14:tracePt t="71589" x="6507163" y="3403600"/>
          <p14:tracePt t="71602" x="6500813" y="3403600"/>
          <p14:tracePt t="71622" x="6496050" y="3403600"/>
          <p14:tracePt t="71633" x="6484938" y="3403600"/>
          <p14:tracePt t="71654" x="6456363" y="3403600"/>
          <p14:tracePt t="71671" x="6445250" y="3398838"/>
          <p14:tracePt t="71796" x="6440488" y="3398838"/>
          <p14:tracePt t="71920" x="6440488" y="3392488"/>
          <p14:tracePt t="71938" x="6445250" y="3392488"/>
          <p14:tracePt t="71957" x="6462713" y="3381375"/>
          <p14:tracePt t="71969" x="6473825" y="3370263"/>
          <p14:tracePt t="71984" x="6496050" y="3365500"/>
          <p14:tracePt t="72004" x="6534150" y="3354388"/>
          <p14:tracePt t="72035" x="6562725" y="3354388"/>
          <p14:tracePt t="72062" x="6567488" y="3354388"/>
          <p14:tracePt t="72091" x="6573838" y="3354388"/>
          <p14:tracePt t="72103" x="6578600" y="3354388"/>
          <p14:tracePt t="72233" x="6584950" y="3354388"/>
          <p14:tracePt t="72518" x="6589713" y="3343275"/>
          <p14:tracePt t="72525" x="6596063" y="3336925"/>
          <p14:tracePt t="72544" x="6607175" y="3314700"/>
          <p14:tracePt t="72556" x="6611938" y="3303588"/>
          <p14:tracePt t="72576" x="6623050" y="3254375"/>
          <p14:tracePt t="72588" x="6623050" y="3236913"/>
          <p14:tracePt t="72602" x="6640513" y="3198813"/>
          <p14:tracePt t="72622" x="6651625" y="3165475"/>
          <p14:tracePt t="72635" x="6656388" y="3154363"/>
          <p14:tracePt t="72636" x="6656388" y="3136900"/>
          <p14:tracePt t="72650" x="6656388" y="3132138"/>
          <p14:tracePt t="72670" x="6662738" y="3103563"/>
          <p14:tracePt t="72690" x="6662738" y="3070225"/>
          <p14:tracePt t="72704" x="6662738" y="3065463"/>
          <p14:tracePt t="72718" x="6662738" y="3043238"/>
          <p14:tracePt t="72727" x="6662738" y="3036888"/>
          <p14:tracePt t="72728" x="6662738" y="3032125"/>
          <p14:tracePt t="72743" x="6662738" y="3014663"/>
          <p14:tracePt t="72768" x="6662738" y="2965450"/>
          <p14:tracePt t="72790" x="6656388" y="2925763"/>
          <p14:tracePt t="72811" x="6656388" y="2898775"/>
          <p14:tracePt t="72822" x="6662738" y="2870200"/>
          <p14:tracePt t="72839" x="6667500" y="2854325"/>
          <p14:tracePt t="72856" x="6667500" y="2836863"/>
          <p14:tracePt t="72873" x="6673850" y="2814638"/>
          <p14:tracePt t="72885" x="6673850" y="2798763"/>
          <p14:tracePt t="72906" x="6689725" y="2770188"/>
          <p14:tracePt t="72916" x="6700838" y="2743200"/>
          <p14:tracePt t="72936" x="6700838" y="2732088"/>
          <p14:tracePt t="72952" x="6700838" y="2716213"/>
          <p14:tracePt t="72971" x="6700838" y="2693988"/>
          <p14:tracePt t="72979" x="6700838" y="2687638"/>
          <p14:tracePt t="72997" x="6700838" y="2671763"/>
          <p14:tracePt t="73019" x="6700838" y="2649538"/>
          <p14:tracePt t="73026" x="6700838" y="2638425"/>
          <p14:tracePt t="73042" x="6707188" y="2627313"/>
          <p14:tracePt t="73055" x="6707188" y="2609850"/>
          <p14:tracePt t="73077" x="6711950" y="2598738"/>
          <p14:tracePt t="73088" x="6711950" y="2576513"/>
          <p14:tracePt t="73104" x="6711950" y="2549525"/>
          <p14:tracePt t="73123" x="6711950" y="2532063"/>
          <p14:tracePt t="73134" x="6711950" y="2505075"/>
          <p14:tracePt t="73154" x="6711950" y="2487613"/>
          <p14:tracePt t="73171" x="6711950" y="2454275"/>
          <p14:tracePt t="73190" x="6711950" y="2427288"/>
          <p14:tracePt t="73202" x="6707188" y="2405063"/>
          <p14:tracePt t="73222" x="6707188" y="2387600"/>
          <p14:tracePt t="73230" x="6707188" y="2382838"/>
          <p14:tracePt t="73246" x="6707188" y="2365375"/>
          <p14:tracePt t="73268" x="6696075" y="2343150"/>
          <p14:tracePt t="73275" x="6696075" y="2338388"/>
          <p14:tracePt t="73293" x="6684963" y="2320925"/>
          <p14:tracePt t="73306" x="6684963" y="2309813"/>
          <p14:tracePt t="73322" x="6673850" y="2309813"/>
          <p14:tracePt t="73339" x="6673850" y="2298700"/>
          <p14:tracePt t="73356" x="6667500" y="2293938"/>
          <p14:tracePt t="73368" x="6656388" y="2282825"/>
          <p14:tracePt t="73388" x="6651625" y="2276475"/>
          <p14:tracePt t="73405" x="6634163" y="2260600"/>
          <p14:tracePt t="73423" x="6618288" y="2249488"/>
          <p14:tracePt t="73447" x="6607175" y="2243138"/>
          <p14:tracePt t="73464" x="6584950" y="2232025"/>
          <p14:tracePt t="73485" x="6562725" y="2227263"/>
          <p14:tracePt t="73504" x="6551613" y="2216150"/>
          <p14:tracePt t="73510" x="6545263" y="2216150"/>
          <p14:tracePt t="73524" x="6540500" y="2216150"/>
          <p14:tracePt t="73545" x="6534150" y="2216150"/>
          <p14:tracePt t="73556" x="6529388" y="2209800"/>
          <p14:tracePt t="73605" x="6523038" y="2209800"/>
          <p14:tracePt t="73622" x="6518275" y="2209800"/>
          <p14:tracePt t="73640" x="6500813" y="2209800"/>
          <p14:tracePt t="73651" x="6496050" y="2209800"/>
          <p14:tracePt t="73673" x="6484938" y="2209800"/>
          <p14:tracePt t="73697" x="6478588" y="2209800"/>
          <p14:tracePt t="73737" x="6473825" y="2209800"/>
          <p14:tracePt t="73795" x="6462713" y="2209800"/>
          <p14:tracePt t="73808" x="6456363" y="2220913"/>
          <p14:tracePt t="73821" x="6451600" y="2220913"/>
          <p14:tracePt t="73841" x="6434138" y="2243138"/>
          <p14:tracePt t="73853" x="6423025" y="2249488"/>
          <p14:tracePt t="73868" x="6411913" y="2265363"/>
          <p14:tracePt t="73886" x="6400800" y="2276475"/>
          <p14:tracePt t="73906" x="6389688" y="2287588"/>
          <p14:tracePt t="73914" x="6378575" y="2298700"/>
          <p14:tracePt t="73932" x="6367463" y="2316163"/>
          <p14:tracePt t="73955" x="6351588" y="2338388"/>
          <p14:tracePt t="73970" x="6340475" y="2349500"/>
          <p14:tracePt t="73981" x="6340475" y="2354263"/>
          <p14:tracePt t="74006" x="6329363" y="2382838"/>
          <p14:tracePt t="74016" x="6329363" y="2398713"/>
          <p14:tracePt t="74026" x="6329363" y="2416175"/>
          <p14:tracePt t="74039" x="6329363" y="2427288"/>
          <p14:tracePt t="74062" x="6318250" y="2465388"/>
          <p14:tracePt t="74073" x="6318250" y="2471738"/>
          <p14:tracePt t="74088" x="6318250" y="2487613"/>
          <p14:tracePt t="74106" x="6323013" y="2532063"/>
          <p14:tracePt t="74122" x="6334125" y="2571750"/>
          <p14:tracePt t="74135" x="6356350" y="2638425"/>
          <p14:tracePt t="74154" x="6378575" y="2693988"/>
          <p14:tracePt t="74175" x="6400800" y="2747963"/>
          <p14:tracePt t="74187" x="6407150" y="2765425"/>
          <p14:tracePt t="74196" x="6407150" y="2770188"/>
          <p14:tracePt t="74214" x="6411913" y="2787650"/>
          <p14:tracePt t="74235" x="6411913" y="2809875"/>
          <p14:tracePt t="74243" x="6418263" y="2814638"/>
          <p14:tracePt t="74263" x="6423025" y="2843213"/>
          <p14:tracePt t="74274" x="6429375" y="2876550"/>
          <p14:tracePt t="74294" x="6434138" y="2898775"/>
          <p14:tracePt t="74306" x="6434138" y="2909888"/>
          <p14:tracePt t="74323" x="6440488" y="2921000"/>
          <p14:tracePt t="74342" x="6445250" y="2943225"/>
          <p14:tracePt t="74354" x="6445250" y="2947988"/>
          <p14:tracePt t="74373" x="6445250" y="2970213"/>
          <p14:tracePt t="74383" x="6451600" y="2987675"/>
          <p14:tracePt t="74407" x="6451600" y="3009900"/>
          <p14:tracePt t="74415" x="6451600" y="3014663"/>
          <p14:tracePt t="74430" x="6451600" y="3025775"/>
          <p14:tracePt t="74453" x="6451600" y="3043238"/>
          <p14:tracePt t="74470" x="6445250" y="3048000"/>
          <p14:tracePt t="74488" x="6440488" y="3070225"/>
          <p14:tracePt t="74514" x="6440488" y="3098800"/>
          <p14:tracePt t="74524" x="6434138" y="3109913"/>
          <p14:tracePt t="74543" x="6434138" y="3125788"/>
          <p14:tracePt t="74556" x="6429375" y="3136900"/>
          <p14:tracePt t="74574" x="6423025" y="3148013"/>
          <p14:tracePt t="74594" x="6423025" y="3159125"/>
          <p14:tracePt t="74606" x="6423025" y="3170238"/>
          <p14:tracePt t="74619" x="6423025" y="3176588"/>
          <p14:tracePt t="74620" x="6423025" y="3181350"/>
          <p14:tracePt t="74639" x="6418263" y="3192463"/>
          <p14:tracePt t="74650" x="6418263" y="3198813"/>
          <p14:tracePt t="74672" x="6407150" y="3221038"/>
          <p14:tracePt t="74680" x="6407150" y="3232150"/>
          <p14:tracePt t="74702" x="6400800" y="3254375"/>
          <p14:tracePt t="74711" x="6396038" y="3265488"/>
          <p14:tracePt t="74735" x="6396038" y="3287713"/>
          <p14:tracePt t="74743" x="6389688" y="3292475"/>
          <p14:tracePt t="74765" x="6384925" y="3314700"/>
          <p14:tracePt t="74774" x="6378575" y="3325813"/>
          <p14:tracePt t="74797" x="6378575" y="3343275"/>
          <p14:tracePt t="74810" x="6378575" y="3359150"/>
          <p14:tracePt t="74822" x="6378575" y="3376613"/>
          <p14:tracePt t="74843" x="6378575" y="3387725"/>
          <p14:tracePt t="74854" x="6378575" y="3403600"/>
          <p14:tracePt t="74874" x="6373813" y="3414713"/>
          <p14:tracePt t="74884" x="6373813" y="3432175"/>
          <p14:tracePt t="74904" x="6373813" y="3448050"/>
          <p14:tracePt t="74917" x="6384925" y="3459163"/>
          <p14:tracePt t="74937" x="6389688" y="3476625"/>
          <p14:tracePt t="74956" x="6407150" y="3481388"/>
          <p14:tracePt t="74965" x="6407150" y="3487738"/>
          <p14:tracePt t="74987" x="6423025" y="3487738"/>
          <p14:tracePt t="74995" x="6423025" y="3492500"/>
          <p14:tracePt t="75010" x="6429375" y="3498850"/>
          <p14:tracePt t="75035" x="6440488" y="3498850"/>
          <p14:tracePt t="75174" x="6445250" y="3498850"/>
          <p14:tracePt t="75184" x="6456363" y="3498850"/>
          <p14:tracePt t="75207" x="6500813" y="3498850"/>
          <p14:tracePt t="75216" x="6507163" y="3498850"/>
          <p14:tracePt t="75236" x="6534150" y="3498850"/>
          <p14:tracePt t="75274" x="6540500" y="3498850"/>
          <p14:tracePt t="75292" x="6545263" y="3492500"/>
          <p14:tracePt t="75311" x="6556375" y="3487738"/>
          <p14:tracePt t="75325" x="6556375" y="3481388"/>
          <p14:tracePt t="75338" x="6567488" y="3481388"/>
          <p14:tracePt t="75354" x="6567488" y="3476625"/>
          <p14:tracePt t="75373" x="6584950" y="3459163"/>
          <p14:tracePt t="75392" x="6600825" y="3454400"/>
          <p14:tracePt t="75404" x="6607175" y="3448050"/>
          <p14:tracePt t="75424" x="6629400" y="3443288"/>
          <p14:tracePt t="75432" x="6640513" y="3436938"/>
          <p14:tracePt t="75453" x="6651625" y="3436938"/>
          <p14:tracePt t="75462" x="6656388" y="3432175"/>
          <p14:tracePt t="75482" x="6678613" y="3425825"/>
          <p14:tracePt t="75504" x="6684963" y="3425825"/>
          <p14:tracePt t="75532" x="6689725" y="3421063"/>
          <p14:tracePt t="76014" x="6684963" y="3421063"/>
          <p14:tracePt t="76024" x="6629400" y="3436938"/>
          <p14:tracePt t="76044" x="6596063" y="3459163"/>
          <p14:tracePt t="76057" x="6529388" y="3487738"/>
          <p14:tracePt t="76073" x="6456363" y="3521075"/>
          <p14:tracePt t="76092" x="6384925" y="3548063"/>
          <p14:tracePt t="76103" x="6311900" y="3570288"/>
          <p14:tracePt t="76124" x="6200775" y="3609975"/>
          <p14:tracePt t="76141" x="6140450" y="3636963"/>
          <p14:tracePt t="76149" x="6118225" y="3648075"/>
          <p14:tracePt t="76172" x="6046788" y="3676650"/>
          <p14:tracePt t="76181" x="6013450" y="3692525"/>
          <p14:tracePt t="76200" x="5957888" y="3732213"/>
          <p14:tracePt t="76222" x="5857875" y="3792538"/>
          <p14:tracePt t="76228" x="5818188" y="3810000"/>
          <p14:tracePt t="76249" x="5735638" y="3848100"/>
          <p14:tracePt t="76258" x="5718175" y="3854450"/>
          <p14:tracePt t="76278" x="5680075" y="3876675"/>
          <p14:tracePt t="76291" x="5657850" y="3898900"/>
          <p14:tracePt t="76309" x="5613400" y="3943350"/>
          <p14:tracePt t="76328" x="5546725" y="4043363"/>
          <p14:tracePt t="76340" x="5524500" y="4065588"/>
          <p14:tracePt t="76355" x="5480050" y="4119563"/>
          <p14:tracePt t="76375" x="5424488" y="4197350"/>
          <p14:tracePt t="76386" x="5407025" y="4225925"/>
          <p14:tracePt t="76408" x="5362575" y="4314825"/>
          <p14:tracePt t="76416" x="5346700" y="4348163"/>
          <p14:tracePt t="76437" x="5280025" y="4470400"/>
          <p14:tracePt t="76457" x="5251450" y="4548188"/>
          <p14:tracePt t="76465" x="5235575" y="4586288"/>
          <p14:tracePt t="76486" x="5202238" y="4664075"/>
          <p14:tracePt t="76494" x="5191125" y="4697413"/>
          <p14:tracePt t="76511" x="5184775" y="4770438"/>
          <p14:tracePt t="76523" x="5162550" y="4841875"/>
          <p14:tracePt t="76541" x="5124450" y="4914900"/>
          <p14:tracePt t="76558" x="5075238" y="4981575"/>
          <p14:tracePt t="76575" x="5057775" y="4997450"/>
          <p14:tracePt t="76587" x="5053013" y="5003800"/>
          <p14:tracePt t="76608" x="5041900" y="5030788"/>
          <p14:tracePt t="76619" x="5041900" y="5037138"/>
          <p14:tracePt t="76730" x="5035550" y="5041900"/>
          <p14:tracePt t="76807" x="5035550" y="5037138"/>
          <p14:tracePt t="77041" x="5035550" y="5030788"/>
          <p14:tracePt t="77092" x="5035550" y="5019675"/>
          <p14:tracePt t="77102" x="5035550" y="5014913"/>
          <p14:tracePt t="77124" x="5030788" y="5003800"/>
          <p14:tracePt t="77143" x="5024438" y="5003800"/>
          <p14:tracePt t="81202" x="5064125" y="5075238"/>
          <p14:tracePt t="81212" x="5102225" y="5153025"/>
          <p14:tracePt t="81233" x="5302250" y="5381625"/>
          <p14:tracePt t="81244" x="5362575" y="5430838"/>
          <p14:tracePt t="81258" x="5568950" y="5541963"/>
          <p14:tracePt t="81277" x="5729288" y="5602288"/>
          <p14:tracePt t="81297" x="5962650" y="5619750"/>
          <p14:tracePt t="81310" x="6145213" y="5602288"/>
          <p14:tracePt t="81326" x="6396038" y="5586413"/>
          <p14:tracePt t="81338" x="6534150" y="5568950"/>
          <p14:tracePt t="81361" x="6878638" y="5524500"/>
          <p14:tracePt t="81373" x="7123113" y="5453063"/>
          <p14:tracePt t="81384" x="7227888" y="5426075"/>
          <p14:tracePt t="81410" x="7634288" y="5314950"/>
          <p14:tracePt t="81440" x="8005763" y="5226050"/>
          <p14:tracePt t="81449" x="8067675" y="5214938"/>
          <p14:tracePt t="81461" x="8116888" y="5203825"/>
          <p14:tracePt t="81479" x="8199438" y="5175250"/>
          <p14:tracePt t="81500" x="8294688" y="5137150"/>
          <p14:tracePt t="81511" x="8377238" y="5114925"/>
          <p14:tracePt t="81531" x="8472488" y="5092700"/>
          <p14:tracePt t="81542" x="8561388" y="5070475"/>
          <p14:tracePt t="81562" x="8655050" y="5059363"/>
          <p14:tracePt t="81572" x="8721725" y="5048250"/>
          <p14:tracePt t="81593" x="8777288" y="5037138"/>
          <p14:tracePt t="81604" x="8821738" y="5037138"/>
          <p14:tracePt t="81628" x="8888413" y="5030788"/>
          <p14:tracePt t="81636" x="8910638" y="5030788"/>
          <p14:tracePt t="81657" x="8943975" y="5030788"/>
          <p14:tracePt t="81665" x="8950325" y="5030788"/>
          <p14:tracePt t="81682" x="8983663" y="5030788"/>
          <p14:tracePt t="81703" x="9061450" y="5026025"/>
          <p14:tracePt t="81712" x="9132888" y="503713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F9B56-3F89-446A-8F2F-F19C781440B0}"/>
              </a:ext>
            </a:extLst>
          </p:cNvPr>
          <p:cNvPicPr>
            <a:picLocks noChangeAspect="1"/>
          </p:cNvPicPr>
          <p:nvPr/>
        </p:nvPicPr>
        <p:blipFill rotWithShape="1">
          <a:blip r:embed="rId6"/>
          <a:srcRect t="56359"/>
          <a:stretch/>
        </p:blipFill>
        <p:spPr>
          <a:xfrm>
            <a:off x="4343400" y="1164828"/>
            <a:ext cx="3680779" cy="343106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grpSp>
        <p:nvGrpSpPr>
          <p:cNvPr id="2" name="Group 1">
            <a:extLst>
              <a:ext uri="{FF2B5EF4-FFF2-40B4-BE49-F238E27FC236}">
                <a16:creationId xmlns:a16="http://schemas.microsoft.com/office/drawing/2014/main" id="{B149EE12-24A9-4FD4-9C1A-C87A5026AC57}"/>
              </a:ext>
            </a:extLst>
          </p:cNvPr>
          <p:cNvGrpSpPr/>
          <p:nvPr/>
        </p:nvGrpSpPr>
        <p:grpSpPr>
          <a:xfrm>
            <a:off x="6699167" y="3926322"/>
            <a:ext cx="2114549" cy="1288961"/>
            <a:chOff x="6699167" y="3926322"/>
            <a:chExt cx="2114549" cy="1288961"/>
          </a:xfrm>
        </p:grpSpPr>
        <p:sp>
          <p:nvSpPr>
            <p:cNvPr id="36" name="TextBox 35">
              <a:extLst>
                <a:ext uri="{FF2B5EF4-FFF2-40B4-BE49-F238E27FC236}">
                  <a16:creationId xmlns:a16="http://schemas.microsoft.com/office/drawing/2014/main" id="{DA51941F-8E4D-4934-995D-E9927F9C4025}"/>
                </a:ext>
              </a:extLst>
            </p:cNvPr>
            <p:cNvSpPr txBox="1"/>
            <p:nvPr/>
          </p:nvSpPr>
          <p:spPr>
            <a:xfrm>
              <a:off x="7581671" y="4568952"/>
              <a:ext cx="1232045"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Stockpile note</a:t>
              </a:r>
            </a:p>
          </p:txBody>
        </p:sp>
        <p:cxnSp>
          <p:nvCxnSpPr>
            <p:cNvPr id="37" name="Straight Arrow Connector 36">
              <a:extLst>
                <a:ext uri="{FF2B5EF4-FFF2-40B4-BE49-F238E27FC236}">
                  <a16:creationId xmlns:a16="http://schemas.microsoft.com/office/drawing/2014/main" id="{104952B7-2B8B-49DB-9589-2B6818886151}"/>
                </a:ext>
              </a:extLst>
            </p:cNvPr>
            <p:cNvCxnSpPr>
              <a:cxnSpLocks/>
              <a:stCxn id="36" idx="1"/>
            </p:cNvCxnSpPr>
            <p:nvPr/>
          </p:nvCxnSpPr>
          <p:spPr>
            <a:xfrm flipH="1" flipV="1">
              <a:off x="6699167" y="3926322"/>
              <a:ext cx="882504" cy="9657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30EDCB4-7D23-4FA3-8FDA-EF8585C6CA60}"/>
              </a:ext>
            </a:extLst>
          </p:cNvPr>
          <p:cNvGrpSpPr/>
          <p:nvPr/>
        </p:nvGrpSpPr>
        <p:grpSpPr>
          <a:xfrm>
            <a:off x="5691821" y="4483175"/>
            <a:ext cx="2842579" cy="1529273"/>
            <a:chOff x="5691821" y="4483175"/>
            <a:chExt cx="2842579" cy="1529273"/>
          </a:xfrm>
        </p:grpSpPr>
        <p:sp>
          <p:nvSpPr>
            <p:cNvPr id="25" name="TextBox 24">
              <a:extLst>
                <a:ext uri="{FF2B5EF4-FFF2-40B4-BE49-F238E27FC236}">
                  <a16:creationId xmlns:a16="http://schemas.microsoft.com/office/drawing/2014/main" id="{37BDDC4B-4F2A-425B-BFDA-A346733FE9E8}"/>
                </a:ext>
              </a:extLst>
            </p:cNvPr>
            <p:cNvSpPr txBox="1"/>
            <p:nvPr/>
          </p:nvSpPr>
          <p:spPr>
            <a:xfrm>
              <a:off x="6072821" y="5366117"/>
              <a:ext cx="2461579"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Note on LOD close to 5,000 sf</a:t>
              </a:r>
            </a:p>
          </p:txBody>
        </p:sp>
        <p:cxnSp>
          <p:nvCxnSpPr>
            <p:cNvPr id="26" name="Straight Arrow Connector 25">
              <a:extLst>
                <a:ext uri="{FF2B5EF4-FFF2-40B4-BE49-F238E27FC236}">
                  <a16:creationId xmlns:a16="http://schemas.microsoft.com/office/drawing/2014/main" id="{A1D14123-7BFB-4435-AB4E-C7CFE9C09E95}"/>
                </a:ext>
              </a:extLst>
            </p:cNvPr>
            <p:cNvCxnSpPr>
              <a:cxnSpLocks/>
              <a:stCxn id="25" idx="1"/>
            </p:cNvCxnSpPr>
            <p:nvPr/>
          </p:nvCxnSpPr>
          <p:spPr>
            <a:xfrm flipH="1" flipV="1">
              <a:off x="5691821" y="4483175"/>
              <a:ext cx="381000" cy="1206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985C3E62-B405-4210-8F34-47C0F30E1D83}"/>
              </a:ext>
            </a:extLst>
          </p:cNvPr>
          <p:cNvPicPr>
            <a:picLocks noChangeAspect="1"/>
          </p:cNvPicPr>
          <p:nvPr/>
        </p:nvPicPr>
        <p:blipFill rotWithShape="1">
          <a:blip r:embed="rId6"/>
          <a:srcRect b="43857"/>
          <a:stretch/>
        </p:blipFill>
        <p:spPr>
          <a:xfrm>
            <a:off x="239742" y="1164828"/>
            <a:ext cx="3680779" cy="4413931"/>
          </a:xfrm>
          <a:prstGeom prst="rect">
            <a:avLst/>
          </a:prstGeom>
          <a:ln>
            <a:noFill/>
          </a:ln>
          <a:effectLst>
            <a:outerShdw blurRad="292100" dist="139700" dir="2700000" algn="tl" rotWithShape="0">
              <a:srgbClr val="333333">
                <a:alpha val="65000"/>
              </a:srgbClr>
            </a:outerShdw>
          </a:effectLst>
        </p:spPr>
      </p:pic>
      <p:pic>
        <p:nvPicPr>
          <p:cNvPr id="8" name="Audio 7">
            <a:hlinkClick r:id="" action="ppaction://media"/>
            <a:extLst>
              <a:ext uri="{FF2B5EF4-FFF2-40B4-BE49-F238E27FC236}">
                <a16:creationId xmlns:a16="http://schemas.microsoft.com/office/drawing/2014/main" id="{AD96104B-F7CA-4038-AE37-E9C926BD41C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79177668"/>
      </p:ext>
    </p:extLst>
  </p:cSld>
  <p:clrMapOvr>
    <a:masterClrMapping/>
  </p:clrMapOvr>
  <mc:AlternateContent xmlns:mc="http://schemas.openxmlformats.org/markup-compatibility/2006" xmlns:p14="http://schemas.microsoft.com/office/powerpoint/2010/main">
    <mc:Choice Requires="p14">
      <p:transition spd="slow" p14:dur="2000" advTm="71962"/>
    </mc:Choice>
    <mc:Fallback xmlns="">
      <p:transition spd="slow" advTm="7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38668D1-42E7-42A6-B5F3-B8C9E8950D54}"/>
              </a:ext>
            </a:extLst>
          </p:cNvPr>
          <p:cNvPicPr>
            <a:picLocks noChangeAspect="1"/>
          </p:cNvPicPr>
          <p:nvPr/>
        </p:nvPicPr>
        <p:blipFill>
          <a:blip r:embed="rId6"/>
          <a:stretch>
            <a:fillRect/>
          </a:stretch>
        </p:blipFill>
        <p:spPr>
          <a:xfrm>
            <a:off x="4343400" y="922633"/>
            <a:ext cx="4446127" cy="5747868"/>
          </a:xfrm>
          <a:prstGeom prst="rect">
            <a:avLst/>
          </a:prstGeom>
        </p:spPr>
      </p:pic>
      <p:sp>
        <p:nvSpPr>
          <p:cNvPr id="25" name="Rectangle 24">
            <a:extLst>
              <a:ext uri="{FF2B5EF4-FFF2-40B4-BE49-F238E27FC236}">
                <a16:creationId xmlns:a16="http://schemas.microsoft.com/office/drawing/2014/main" id="{CF049EAB-6F82-4710-A4C4-319C0979D0DC}"/>
              </a:ext>
            </a:extLst>
          </p:cNvPr>
          <p:cNvSpPr/>
          <p:nvPr/>
        </p:nvSpPr>
        <p:spPr>
          <a:xfrm>
            <a:off x="4432300" y="5743575"/>
            <a:ext cx="867170" cy="73500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grpSp>
        <p:nvGrpSpPr>
          <p:cNvPr id="2" name="Group 1">
            <a:extLst>
              <a:ext uri="{FF2B5EF4-FFF2-40B4-BE49-F238E27FC236}">
                <a16:creationId xmlns:a16="http://schemas.microsoft.com/office/drawing/2014/main" id="{92FAD4DB-CCD1-4665-B450-4489B955BC55}"/>
              </a:ext>
            </a:extLst>
          </p:cNvPr>
          <p:cNvGrpSpPr/>
          <p:nvPr/>
        </p:nvGrpSpPr>
        <p:grpSpPr>
          <a:xfrm>
            <a:off x="3945059" y="887535"/>
            <a:ext cx="2531941" cy="646331"/>
            <a:chOff x="3945059" y="887535"/>
            <a:chExt cx="2531941" cy="646331"/>
          </a:xfrm>
        </p:grpSpPr>
        <p:sp>
          <p:nvSpPr>
            <p:cNvPr id="20" name="TextBox 19">
              <a:extLst>
                <a:ext uri="{FF2B5EF4-FFF2-40B4-BE49-F238E27FC236}">
                  <a16:creationId xmlns:a16="http://schemas.microsoft.com/office/drawing/2014/main" id="{1D59FB69-FE66-4E9F-8352-43E9134847E5}"/>
                </a:ext>
              </a:extLst>
            </p:cNvPr>
            <p:cNvSpPr txBox="1"/>
            <p:nvPr/>
          </p:nvSpPr>
          <p:spPr>
            <a:xfrm>
              <a:off x="3945059" y="887535"/>
              <a:ext cx="1672727"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DOEE ESC General Notes</a:t>
              </a:r>
            </a:p>
          </p:txBody>
        </p:sp>
        <p:cxnSp>
          <p:nvCxnSpPr>
            <p:cNvPr id="21" name="Straight Arrow Connector 20">
              <a:extLst>
                <a:ext uri="{FF2B5EF4-FFF2-40B4-BE49-F238E27FC236}">
                  <a16:creationId xmlns:a16="http://schemas.microsoft.com/office/drawing/2014/main" id="{F7E823CB-BBE0-43B3-A445-EC9FA704105B}"/>
                </a:ext>
              </a:extLst>
            </p:cNvPr>
            <p:cNvCxnSpPr>
              <a:cxnSpLocks/>
            </p:cNvCxnSpPr>
            <p:nvPr/>
          </p:nvCxnSpPr>
          <p:spPr>
            <a:xfrm flipV="1">
              <a:off x="5617786" y="1143000"/>
              <a:ext cx="859214" cy="677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8BC5185-BADC-4EBA-9AD1-4E88B6E5DD69}"/>
              </a:ext>
            </a:extLst>
          </p:cNvPr>
          <p:cNvGrpSpPr/>
          <p:nvPr/>
        </p:nvGrpSpPr>
        <p:grpSpPr>
          <a:xfrm>
            <a:off x="4781423" y="4545206"/>
            <a:ext cx="1619377" cy="1862027"/>
            <a:chOff x="4781423" y="4545206"/>
            <a:chExt cx="1619377" cy="1862027"/>
          </a:xfrm>
        </p:grpSpPr>
        <p:sp>
          <p:nvSpPr>
            <p:cNvPr id="23" name="TextBox 22">
              <a:extLst>
                <a:ext uri="{FF2B5EF4-FFF2-40B4-BE49-F238E27FC236}">
                  <a16:creationId xmlns:a16="http://schemas.microsoft.com/office/drawing/2014/main" id="{B0D64C4E-7E43-458F-88FA-98C7D9A600F1}"/>
                </a:ext>
              </a:extLst>
            </p:cNvPr>
            <p:cNvSpPr txBox="1"/>
            <p:nvPr/>
          </p:nvSpPr>
          <p:spPr>
            <a:xfrm>
              <a:off x="4781423" y="5206904"/>
              <a:ext cx="1390777" cy="1200329"/>
            </a:xfrm>
            <a:prstGeom prst="rect">
              <a:avLst/>
            </a:prstGeom>
            <a:solidFill>
              <a:srgbClr val="FFFFFF">
                <a:alpha val="72157"/>
              </a:srgbClr>
            </a:solidFill>
            <a:ln w="28575">
              <a:solidFill>
                <a:schemeClr val="accent1"/>
              </a:solidFill>
            </a:ln>
          </p:spPr>
          <p:txBody>
            <a:bodyPr wrap="square" rtlCol="0">
              <a:spAutoFit/>
            </a:bodyPr>
            <a:lstStyle/>
            <a:p>
              <a:pPr algn="ctr"/>
              <a:r>
                <a:rPr lang="en-US"/>
                <a:t>Dust control notes – Section 9.1</a:t>
              </a:r>
            </a:p>
          </p:txBody>
        </p:sp>
        <p:cxnSp>
          <p:nvCxnSpPr>
            <p:cNvPr id="24" name="Straight Arrow Connector 23">
              <a:extLst>
                <a:ext uri="{FF2B5EF4-FFF2-40B4-BE49-F238E27FC236}">
                  <a16:creationId xmlns:a16="http://schemas.microsoft.com/office/drawing/2014/main" id="{F728C7EA-5AD3-40F0-9F9A-85D95798CCC9}"/>
                </a:ext>
              </a:extLst>
            </p:cNvPr>
            <p:cNvCxnSpPr>
              <a:cxnSpLocks/>
              <a:stCxn id="23" idx="0"/>
            </p:cNvCxnSpPr>
            <p:nvPr/>
          </p:nvCxnSpPr>
          <p:spPr>
            <a:xfrm flipV="1">
              <a:off x="5476812" y="4545206"/>
              <a:ext cx="923988" cy="6616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0900D96-C75B-4FD6-8049-6A5FAD05C34C}"/>
              </a:ext>
            </a:extLst>
          </p:cNvPr>
          <p:cNvGrpSpPr/>
          <p:nvPr/>
        </p:nvGrpSpPr>
        <p:grpSpPr>
          <a:xfrm>
            <a:off x="1219200" y="3867124"/>
            <a:ext cx="4648199" cy="1509078"/>
            <a:chOff x="1219200" y="3867124"/>
            <a:chExt cx="4648199" cy="1509078"/>
          </a:xfrm>
        </p:grpSpPr>
        <p:sp>
          <p:nvSpPr>
            <p:cNvPr id="22" name="Rectangle 21">
              <a:extLst>
                <a:ext uri="{FF2B5EF4-FFF2-40B4-BE49-F238E27FC236}">
                  <a16:creationId xmlns:a16="http://schemas.microsoft.com/office/drawing/2014/main" id="{CEF741B5-6F54-4D5D-8054-BC0E17C8D79B}"/>
                </a:ext>
              </a:extLst>
            </p:cNvPr>
            <p:cNvSpPr/>
            <p:nvPr/>
          </p:nvSpPr>
          <p:spPr>
            <a:xfrm>
              <a:off x="4372500" y="3867124"/>
              <a:ext cx="1494899" cy="55247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A51941F-8E4D-4934-995D-E9927F9C4025}"/>
                </a:ext>
              </a:extLst>
            </p:cNvPr>
            <p:cNvSpPr txBox="1"/>
            <p:nvPr/>
          </p:nvSpPr>
          <p:spPr>
            <a:xfrm>
              <a:off x="1219200" y="3898874"/>
              <a:ext cx="2111195" cy="1477328"/>
            </a:xfrm>
            <a:prstGeom prst="rect">
              <a:avLst/>
            </a:prstGeom>
            <a:solidFill>
              <a:srgbClr val="FFFFFF">
                <a:alpha val="72157"/>
              </a:srgbClr>
            </a:solidFill>
            <a:ln w="28575">
              <a:solidFill>
                <a:schemeClr val="accent1"/>
              </a:solidFill>
            </a:ln>
          </p:spPr>
          <p:txBody>
            <a:bodyPr wrap="square" rtlCol="0">
              <a:spAutoFit/>
            </a:bodyPr>
            <a:lstStyle/>
            <a:p>
              <a:pPr algn="ctr"/>
              <a:r>
                <a:rPr lang="en-US"/>
                <a:t>Area of Disturbance (square feet),</a:t>
              </a:r>
            </a:p>
            <a:p>
              <a:pPr algn="ctr"/>
              <a:r>
                <a:rPr lang="en-US"/>
                <a:t>Volume of cut/fill (cubic yards)</a:t>
              </a:r>
            </a:p>
          </p:txBody>
        </p:sp>
        <p:cxnSp>
          <p:nvCxnSpPr>
            <p:cNvPr id="37" name="Straight Arrow Connector 36">
              <a:extLst>
                <a:ext uri="{FF2B5EF4-FFF2-40B4-BE49-F238E27FC236}">
                  <a16:creationId xmlns:a16="http://schemas.microsoft.com/office/drawing/2014/main" id="{104952B7-2B8B-49DB-9589-2B6818886151}"/>
                </a:ext>
              </a:extLst>
            </p:cNvPr>
            <p:cNvCxnSpPr>
              <a:cxnSpLocks/>
              <a:stCxn id="36" idx="3"/>
            </p:cNvCxnSpPr>
            <p:nvPr/>
          </p:nvCxnSpPr>
          <p:spPr>
            <a:xfrm flipV="1">
              <a:off x="3330395" y="4158652"/>
              <a:ext cx="1023459" cy="4788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B09AD36D-859F-4AB5-86F5-59357269443B}"/>
              </a:ext>
            </a:extLst>
          </p:cNvPr>
          <p:cNvSpPr/>
          <p:nvPr/>
        </p:nvSpPr>
        <p:spPr>
          <a:xfrm>
            <a:off x="4517231" y="1693069"/>
            <a:ext cx="1397793" cy="134302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D26D60F3-6625-0361-9122-1041F9A014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259032165"/>
      </p:ext>
    </p:extLst>
  </p:cSld>
  <p:clrMapOvr>
    <a:masterClrMapping/>
  </p:clrMapOvr>
  <mc:AlternateContent xmlns:mc="http://schemas.openxmlformats.org/markup-compatibility/2006" xmlns:p14="http://schemas.microsoft.com/office/powerpoint/2010/main">
    <mc:Choice Requires="p14">
      <p:transition spd="slow" p14:dur="2000" advTm="17935"/>
    </mc:Choice>
    <mc:Fallback xmlns="">
      <p:transition spd="slow" advTm="1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743299-0C1A-4139-9AA9-073D46466298}"/>
              </a:ext>
            </a:extLst>
          </p:cNvPr>
          <p:cNvPicPr>
            <a:picLocks noChangeAspect="1"/>
          </p:cNvPicPr>
          <p:nvPr/>
        </p:nvPicPr>
        <p:blipFill>
          <a:blip r:embed="rId6"/>
          <a:stretch>
            <a:fillRect/>
          </a:stretch>
        </p:blipFill>
        <p:spPr>
          <a:xfrm>
            <a:off x="107423" y="929015"/>
            <a:ext cx="7108428" cy="5075835"/>
          </a:xfrm>
          <a:prstGeom prst="rect">
            <a:avLst/>
          </a:prstGeom>
        </p:spPr>
      </p:pic>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grpSp>
        <p:nvGrpSpPr>
          <p:cNvPr id="3" name="Group 2">
            <a:extLst>
              <a:ext uri="{FF2B5EF4-FFF2-40B4-BE49-F238E27FC236}">
                <a16:creationId xmlns:a16="http://schemas.microsoft.com/office/drawing/2014/main" id="{A8113C95-694D-40ED-8613-DCF1F7DAD5BE}"/>
              </a:ext>
            </a:extLst>
          </p:cNvPr>
          <p:cNvGrpSpPr/>
          <p:nvPr/>
        </p:nvGrpSpPr>
        <p:grpSpPr>
          <a:xfrm>
            <a:off x="7010400" y="1028235"/>
            <a:ext cx="1994249" cy="646331"/>
            <a:chOff x="7010400" y="1028235"/>
            <a:chExt cx="1994249" cy="646331"/>
          </a:xfrm>
        </p:grpSpPr>
        <p:sp>
          <p:nvSpPr>
            <p:cNvPr id="26" name="TextBox 25">
              <a:extLst>
                <a:ext uri="{FF2B5EF4-FFF2-40B4-BE49-F238E27FC236}">
                  <a16:creationId xmlns:a16="http://schemas.microsoft.com/office/drawing/2014/main" id="{DB237D2D-9BB3-42B1-83F8-2C8DF253D880}"/>
                </a:ext>
              </a:extLst>
            </p:cNvPr>
            <p:cNvSpPr txBox="1"/>
            <p:nvPr/>
          </p:nvSpPr>
          <p:spPr>
            <a:xfrm>
              <a:off x="7319721" y="1028235"/>
              <a:ext cx="1684928"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Sequence of Construction</a:t>
              </a:r>
            </a:p>
          </p:txBody>
        </p:sp>
        <p:cxnSp>
          <p:nvCxnSpPr>
            <p:cNvPr id="28" name="Straight Arrow Connector 27">
              <a:extLst>
                <a:ext uri="{FF2B5EF4-FFF2-40B4-BE49-F238E27FC236}">
                  <a16:creationId xmlns:a16="http://schemas.microsoft.com/office/drawing/2014/main" id="{9D1B39A1-C513-451E-8B5A-74F0B7D30A98}"/>
                </a:ext>
              </a:extLst>
            </p:cNvPr>
            <p:cNvCxnSpPr>
              <a:cxnSpLocks/>
              <a:stCxn id="26" idx="1"/>
            </p:cNvCxnSpPr>
            <p:nvPr/>
          </p:nvCxnSpPr>
          <p:spPr>
            <a:xfrm flipH="1" flipV="1">
              <a:off x="7010400" y="1213973"/>
              <a:ext cx="309321" cy="1374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E664E6B-1FDF-4A2C-958B-B50DF241DA27}"/>
              </a:ext>
            </a:extLst>
          </p:cNvPr>
          <p:cNvGrpSpPr/>
          <p:nvPr/>
        </p:nvGrpSpPr>
        <p:grpSpPr>
          <a:xfrm>
            <a:off x="4953001" y="1265145"/>
            <a:ext cx="1761904" cy="2053215"/>
            <a:chOff x="4953001" y="1265145"/>
            <a:chExt cx="1761904" cy="2053215"/>
          </a:xfrm>
        </p:grpSpPr>
        <p:sp>
          <p:nvSpPr>
            <p:cNvPr id="20" name="TextBox 19">
              <a:extLst>
                <a:ext uri="{FF2B5EF4-FFF2-40B4-BE49-F238E27FC236}">
                  <a16:creationId xmlns:a16="http://schemas.microsoft.com/office/drawing/2014/main" id="{AB4B7435-8183-4C97-9416-61A3325E428E}"/>
                </a:ext>
              </a:extLst>
            </p:cNvPr>
            <p:cNvSpPr txBox="1"/>
            <p:nvPr/>
          </p:nvSpPr>
          <p:spPr>
            <a:xfrm>
              <a:off x="5042178" y="2672029"/>
              <a:ext cx="1672727"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DOEE ESC General Notes</a:t>
              </a:r>
            </a:p>
          </p:txBody>
        </p:sp>
        <p:cxnSp>
          <p:nvCxnSpPr>
            <p:cNvPr id="21" name="Straight Arrow Connector 20">
              <a:extLst>
                <a:ext uri="{FF2B5EF4-FFF2-40B4-BE49-F238E27FC236}">
                  <a16:creationId xmlns:a16="http://schemas.microsoft.com/office/drawing/2014/main" id="{C6C06E0E-DB8D-4BC1-96BE-4FE56FE79A2C}"/>
                </a:ext>
              </a:extLst>
            </p:cNvPr>
            <p:cNvCxnSpPr>
              <a:cxnSpLocks/>
            </p:cNvCxnSpPr>
            <p:nvPr/>
          </p:nvCxnSpPr>
          <p:spPr>
            <a:xfrm flipH="1" flipV="1">
              <a:off x="4953001" y="1265145"/>
              <a:ext cx="89177" cy="14068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1B32785-23C2-4316-81FF-A1059760863C}"/>
              </a:ext>
            </a:extLst>
          </p:cNvPr>
          <p:cNvGrpSpPr/>
          <p:nvPr/>
        </p:nvGrpSpPr>
        <p:grpSpPr>
          <a:xfrm>
            <a:off x="152400" y="1417983"/>
            <a:ext cx="3733800" cy="1049284"/>
            <a:chOff x="152400" y="1417983"/>
            <a:chExt cx="3733800" cy="1049284"/>
          </a:xfrm>
        </p:grpSpPr>
        <p:sp>
          <p:nvSpPr>
            <p:cNvPr id="22" name="TextBox 21">
              <a:extLst>
                <a:ext uri="{FF2B5EF4-FFF2-40B4-BE49-F238E27FC236}">
                  <a16:creationId xmlns:a16="http://schemas.microsoft.com/office/drawing/2014/main" id="{47537AAD-EE59-4B0E-A15C-C56CA34946E0}"/>
                </a:ext>
              </a:extLst>
            </p:cNvPr>
            <p:cNvSpPr txBox="1"/>
            <p:nvPr/>
          </p:nvSpPr>
          <p:spPr>
            <a:xfrm>
              <a:off x="394252" y="1820936"/>
              <a:ext cx="3491948"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Disturbed area (square feet), </a:t>
              </a:r>
            </a:p>
            <a:p>
              <a:pPr algn="ctr"/>
              <a:r>
                <a:rPr lang="en-US"/>
                <a:t>Volume of cut/fill (cubic yards)</a:t>
              </a:r>
            </a:p>
          </p:txBody>
        </p:sp>
        <p:cxnSp>
          <p:nvCxnSpPr>
            <p:cNvPr id="23" name="Straight Arrow Connector 22">
              <a:extLst>
                <a:ext uri="{FF2B5EF4-FFF2-40B4-BE49-F238E27FC236}">
                  <a16:creationId xmlns:a16="http://schemas.microsoft.com/office/drawing/2014/main" id="{F1B9AF2F-04A6-4B36-BC36-7E8617443DBC}"/>
                </a:ext>
              </a:extLst>
            </p:cNvPr>
            <p:cNvCxnSpPr>
              <a:cxnSpLocks/>
            </p:cNvCxnSpPr>
            <p:nvPr/>
          </p:nvCxnSpPr>
          <p:spPr>
            <a:xfrm flipH="1" flipV="1">
              <a:off x="914400" y="1627626"/>
              <a:ext cx="598458" cy="1933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8846592-3B03-4BCD-B267-7CB09FDD4BF6}"/>
                </a:ext>
              </a:extLst>
            </p:cNvPr>
            <p:cNvSpPr/>
            <p:nvPr/>
          </p:nvSpPr>
          <p:spPr>
            <a:xfrm>
              <a:off x="152400" y="1417983"/>
              <a:ext cx="1360458" cy="20964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DFA13FEE-18B8-4A96-A665-6CD5952452BE}"/>
              </a:ext>
            </a:extLst>
          </p:cNvPr>
          <p:cNvGrpSpPr/>
          <p:nvPr/>
        </p:nvGrpSpPr>
        <p:grpSpPr>
          <a:xfrm>
            <a:off x="162192" y="2683593"/>
            <a:ext cx="2504808" cy="1175352"/>
            <a:chOff x="162192" y="2683593"/>
            <a:chExt cx="2504808" cy="1175352"/>
          </a:xfrm>
        </p:grpSpPr>
        <p:sp>
          <p:nvSpPr>
            <p:cNvPr id="19" name="TextBox 18">
              <a:extLst>
                <a:ext uri="{FF2B5EF4-FFF2-40B4-BE49-F238E27FC236}">
                  <a16:creationId xmlns:a16="http://schemas.microsoft.com/office/drawing/2014/main" id="{943F0C9A-2DC7-4201-9F06-8F4E3276F649}"/>
                </a:ext>
              </a:extLst>
            </p:cNvPr>
            <p:cNvSpPr txBox="1"/>
            <p:nvPr/>
          </p:nvSpPr>
          <p:spPr>
            <a:xfrm>
              <a:off x="1143000" y="3489613"/>
              <a:ext cx="1524000" cy="369332"/>
            </a:xfrm>
            <a:prstGeom prst="rect">
              <a:avLst/>
            </a:prstGeom>
            <a:solidFill>
              <a:srgbClr val="FFFFFF">
                <a:alpha val="72157"/>
              </a:srgbClr>
            </a:solidFill>
            <a:ln w="28575">
              <a:solidFill>
                <a:schemeClr val="accent1"/>
              </a:solidFill>
            </a:ln>
          </p:spPr>
          <p:txBody>
            <a:bodyPr wrap="square" rtlCol="0">
              <a:spAutoFit/>
            </a:bodyPr>
            <a:lstStyle/>
            <a:p>
              <a:pPr algn="ctr"/>
              <a:r>
                <a:rPr lang="en-US"/>
                <a:t>Soil type</a:t>
              </a:r>
            </a:p>
          </p:txBody>
        </p:sp>
        <p:cxnSp>
          <p:nvCxnSpPr>
            <p:cNvPr id="27" name="Straight Arrow Connector 26">
              <a:extLst>
                <a:ext uri="{FF2B5EF4-FFF2-40B4-BE49-F238E27FC236}">
                  <a16:creationId xmlns:a16="http://schemas.microsoft.com/office/drawing/2014/main" id="{003DFEE0-E2B5-4D5C-96E9-FA6A164273CC}"/>
                </a:ext>
              </a:extLst>
            </p:cNvPr>
            <p:cNvCxnSpPr>
              <a:cxnSpLocks/>
              <a:endCxn id="29" idx="2"/>
            </p:cNvCxnSpPr>
            <p:nvPr/>
          </p:nvCxnSpPr>
          <p:spPr>
            <a:xfrm flipH="1" flipV="1">
              <a:off x="1185996" y="3276600"/>
              <a:ext cx="695214" cy="2130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D289A7B-2F17-4B09-9219-0813CA0826BE}"/>
                </a:ext>
              </a:extLst>
            </p:cNvPr>
            <p:cNvSpPr/>
            <p:nvPr/>
          </p:nvSpPr>
          <p:spPr>
            <a:xfrm>
              <a:off x="162192" y="2683593"/>
              <a:ext cx="2047608" cy="59300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Audio 5">
            <a:hlinkClick r:id="" action="ppaction://media"/>
            <a:extLst>
              <a:ext uri="{FF2B5EF4-FFF2-40B4-BE49-F238E27FC236}">
                <a16:creationId xmlns:a16="http://schemas.microsoft.com/office/drawing/2014/main" id="{F28BF13A-0DAC-6725-26E0-EC643064D14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425816953"/>
      </p:ext>
    </p:extLst>
  </p:cSld>
  <p:clrMapOvr>
    <a:masterClrMapping/>
  </p:clrMapOvr>
  <mc:AlternateContent xmlns:mc="http://schemas.openxmlformats.org/markup-compatibility/2006" xmlns:p14="http://schemas.microsoft.com/office/powerpoint/2010/main">
    <mc:Choice Requires="p14">
      <p:transition spd="slow" p14:dur="2000" advTm="50350"/>
    </mc:Choice>
    <mc:Fallback xmlns="">
      <p:transition spd="slow" advTm="5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USDA Soil Survey</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endParaRPr lang="en-US"/>
          </a:p>
        </p:txBody>
      </p:sp>
      <p:pic>
        <p:nvPicPr>
          <p:cNvPr id="2" name="Picture 1">
            <a:extLst>
              <a:ext uri="{FF2B5EF4-FFF2-40B4-BE49-F238E27FC236}">
                <a16:creationId xmlns:a16="http://schemas.microsoft.com/office/drawing/2014/main" id="{48E840DC-121E-438A-90AA-0D544D86874A}"/>
              </a:ext>
            </a:extLst>
          </p:cNvPr>
          <p:cNvPicPr>
            <a:picLocks noChangeAspect="1"/>
          </p:cNvPicPr>
          <p:nvPr/>
        </p:nvPicPr>
        <p:blipFill>
          <a:blip r:embed="rId7"/>
          <a:stretch>
            <a:fillRect/>
          </a:stretch>
        </p:blipFill>
        <p:spPr>
          <a:xfrm>
            <a:off x="381000" y="1091367"/>
            <a:ext cx="4374082" cy="1642531"/>
          </a:xfrm>
          <a:prstGeom prst="rect">
            <a:avLst/>
          </a:prstGeom>
          <a:ln w="28575">
            <a:solidFill>
              <a:schemeClr val="tx1"/>
            </a:solidFill>
          </a:ln>
        </p:spPr>
      </p:pic>
      <p:grpSp>
        <p:nvGrpSpPr>
          <p:cNvPr id="4" name="Group 3">
            <a:extLst>
              <a:ext uri="{FF2B5EF4-FFF2-40B4-BE49-F238E27FC236}">
                <a16:creationId xmlns:a16="http://schemas.microsoft.com/office/drawing/2014/main" id="{8F60C302-C23E-45A3-A434-84DD04F20CD4}"/>
              </a:ext>
            </a:extLst>
          </p:cNvPr>
          <p:cNvGrpSpPr/>
          <p:nvPr/>
        </p:nvGrpSpPr>
        <p:grpSpPr>
          <a:xfrm>
            <a:off x="3505200" y="1683197"/>
            <a:ext cx="2895599" cy="646331"/>
            <a:chOff x="3505200" y="1683197"/>
            <a:chExt cx="2895599" cy="646331"/>
          </a:xfrm>
        </p:grpSpPr>
        <p:sp>
          <p:nvSpPr>
            <p:cNvPr id="8" name="TextBox 7">
              <a:extLst>
                <a:ext uri="{FF2B5EF4-FFF2-40B4-BE49-F238E27FC236}">
                  <a16:creationId xmlns:a16="http://schemas.microsoft.com/office/drawing/2014/main" id="{4B8AEA59-4560-4FBD-A2E8-7F5804D0DB0B}"/>
                </a:ext>
              </a:extLst>
            </p:cNvPr>
            <p:cNvSpPr txBox="1"/>
            <p:nvPr/>
          </p:nvSpPr>
          <p:spPr>
            <a:xfrm>
              <a:off x="4800600" y="1683197"/>
              <a:ext cx="1600199"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Click “START WSS”</a:t>
              </a:r>
            </a:p>
          </p:txBody>
        </p:sp>
        <p:cxnSp>
          <p:nvCxnSpPr>
            <p:cNvPr id="9" name="Straight Arrow Connector 8">
              <a:extLst>
                <a:ext uri="{FF2B5EF4-FFF2-40B4-BE49-F238E27FC236}">
                  <a16:creationId xmlns:a16="http://schemas.microsoft.com/office/drawing/2014/main" id="{C9D190A2-7DF8-44DE-820C-F156E2285C76}"/>
                </a:ext>
              </a:extLst>
            </p:cNvPr>
            <p:cNvCxnSpPr>
              <a:cxnSpLocks/>
              <a:stCxn id="8" idx="1"/>
            </p:cNvCxnSpPr>
            <p:nvPr/>
          </p:nvCxnSpPr>
          <p:spPr>
            <a:xfrm flipH="1">
              <a:off x="3505200" y="2006363"/>
              <a:ext cx="1295400" cy="2303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95CDC6A7-344C-4A3E-B01C-A7F4630FD8BB}"/>
              </a:ext>
            </a:extLst>
          </p:cNvPr>
          <p:cNvPicPr>
            <a:picLocks noChangeAspect="1"/>
          </p:cNvPicPr>
          <p:nvPr/>
        </p:nvPicPr>
        <p:blipFill>
          <a:blip r:embed="rId8"/>
          <a:stretch>
            <a:fillRect/>
          </a:stretch>
        </p:blipFill>
        <p:spPr>
          <a:xfrm>
            <a:off x="1905000" y="3060011"/>
            <a:ext cx="7010400" cy="2569861"/>
          </a:xfrm>
          <a:prstGeom prst="rect">
            <a:avLst/>
          </a:prstGeom>
        </p:spPr>
      </p:pic>
      <p:grpSp>
        <p:nvGrpSpPr>
          <p:cNvPr id="3" name="Group 2">
            <a:extLst>
              <a:ext uri="{FF2B5EF4-FFF2-40B4-BE49-F238E27FC236}">
                <a16:creationId xmlns:a16="http://schemas.microsoft.com/office/drawing/2014/main" id="{125DC251-46E1-4D4F-A582-C571C7212B49}"/>
              </a:ext>
            </a:extLst>
          </p:cNvPr>
          <p:cNvGrpSpPr/>
          <p:nvPr/>
        </p:nvGrpSpPr>
        <p:grpSpPr>
          <a:xfrm>
            <a:off x="152400" y="3444642"/>
            <a:ext cx="1805607" cy="842192"/>
            <a:chOff x="152400" y="3444642"/>
            <a:chExt cx="1805607" cy="842192"/>
          </a:xfrm>
        </p:grpSpPr>
        <p:sp>
          <p:nvSpPr>
            <p:cNvPr id="17" name="TextBox 16">
              <a:extLst>
                <a:ext uri="{FF2B5EF4-FFF2-40B4-BE49-F238E27FC236}">
                  <a16:creationId xmlns:a16="http://schemas.microsoft.com/office/drawing/2014/main" id="{7B1455F6-AED6-4D38-AB70-A8D61A5D1351}"/>
                </a:ext>
              </a:extLst>
            </p:cNvPr>
            <p:cNvSpPr txBox="1"/>
            <p:nvPr/>
          </p:nvSpPr>
          <p:spPr>
            <a:xfrm>
              <a:off x="152400" y="3444642"/>
              <a:ext cx="1600199"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Search by address</a:t>
              </a:r>
            </a:p>
          </p:txBody>
        </p:sp>
        <p:cxnSp>
          <p:nvCxnSpPr>
            <p:cNvPr id="18" name="Straight Arrow Connector 17">
              <a:extLst>
                <a:ext uri="{FF2B5EF4-FFF2-40B4-BE49-F238E27FC236}">
                  <a16:creationId xmlns:a16="http://schemas.microsoft.com/office/drawing/2014/main" id="{214B3870-A4A6-4A6E-BBF3-4E5295BC7C37}"/>
                </a:ext>
              </a:extLst>
            </p:cNvPr>
            <p:cNvCxnSpPr>
              <a:cxnSpLocks/>
              <a:stCxn id="17" idx="3"/>
              <a:endCxn id="21" idx="1"/>
            </p:cNvCxnSpPr>
            <p:nvPr/>
          </p:nvCxnSpPr>
          <p:spPr>
            <a:xfrm>
              <a:off x="1752599" y="3767808"/>
              <a:ext cx="205408" cy="519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99EC6E6F-0582-40A9-B54A-FA8CF310006B}"/>
              </a:ext>
            </a:extLst>
          </p:cNvPr>
          <p:cNvSpPr/>
          <p:nvPr/>
        </p:nvSpPr>
        <p:spPr>
          <a:xfrm>
            <a:off x="1958007" y="4154067"/>
            <a:ext cx="1761337" cy="26553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CF5E576D-158C-C350-D5C1-AE8376CAAEB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41404909"/>
      </p:ext>
    </p:extLst>
  </p:cSld>
  <p:clrMapOvr>
    <a:masterClrMapping/>
  </p:clrMapOvr>
  <mc:AlternateContent xmlns:mc="http://schemas.openxmlformats.org/markup-compatibility/2006" xmlns:p14="http://schemas.microsoft.com/office/powerpoint/2010/main">
    <mc:Choice Requires="p14">
      <p:transition spd="slow" p14:dur="2000" advTm="22831"/>
    </mc:Choice>
    <mc:Fallback xmlns="">
      <p:transition spd="slow" advTm="2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54F683-74C9-4078-A29E-473203C05559}"/>
              </a:ext>
            </a:extLst>
          </p:cNvPr>
          <p:cNvPicPr>
            <a:picLocks noChangeAspect="1"/>
          </p:cNvPicPr>
          <p:nvPr/>
        </p:nvPicPr>
        <p:blipFill>
          <a:blip r:embed="rId6"/>
          <a:stretch>
            <a:fillRect/>
          </a:stretch>
        </p:blipFill>
        <p:spPr>
          <a:xfrm>
            <a:off x="168964" y="1031157"/>
            <a:ext cx="6705601" cy="4164078"/>
          </a:xfrm>
          <a:prstGeom prst="rect">
            <a:avLst/>
          </a:prstGeom>
        </p:spPr>
      </p:pic>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USDA Soil Survey</a:t>
            </a: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endParaRPr lang="en-US"/>
          </a:p>
        </p:txBody>
      </p:sp>
      <p:grpSp>
        <p:nvGrpSpPr>
          <p:cNvPr id="2" name="Group 1">
            <a:extLst>
              <a:ext uri="{FF2B5EF4-FFF2-40B4-BE49-F238E27FC236}">
                <a16:creationId xmlns:a16="http://schemas.microsoft.com/office/drawing/2014/main" id="{2CD1B8B4-99A1-4A51-A7E9-7A2747C7C223}"/>
              </a:ext>
            </a:extLst>
          </p:cNvPr>
          <p:cNvGrpSpPr/>
          <p:nvPr/>
        </p:nvGrpSpPr>
        <p:grpSpPr>
          <a:xfrm>
            <a:off x="4419600" y="2276704"/>
            <a:ext cx="4343399" cy="731827"/>
            <a:chOff x="4419600" y="2276704"/>
            <a:chExt cx="4343399" cy="731827"/>
          </a:xfrm>
        </p:grpSpPr>
        <p:sp>
          <p:nvSpPr>
            <p:cNvPr id="8" name="TextBox 7">
              <a:extLst>
                <a:ext uri="{FF2B5EF4-FFF2-40B4-BE49-F238E27FC236}">
                  <a16:creationId xmlns:a16="http://schemas.microsoft.com/office/drawing/2014/main" id="{4B8AEA59-4560-4FBD-A2E8-7F5804D0DB0B}"/>
                </a:ext>
              </a:extLst>
            </p:cNvPr>
            <p:cNvSpPr txBox="1"/>
            <p:nvPr/>
          </p:nvSpPr>
          <p:spPr>
            <a:xfrm>
              <a:off x="7162800" y="2362200"/>
              <a:ext cx="1600199"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Define AOI by rectangle</a:t>
              </a:r>
            </a:p>
          </p:txBody>
        </p:sp>
        <p:cxnSp>
          <p:nvCxnSpPr>
            <p:cNvPr id="9" name="Straight Arrow Connector 8">
              <a:extLst>
                <a:ext uri="{FF2B5EF4-FFF2-40B4-BE49-F238E27FC236}">
                  <a16:creationId xmlns:a16="http://schemas.microsoft.com/office/drawing/2014/main" id="{C9D190A2-7DF8-44DE-820C-F156E2285C76}"/>
                </a:ext>
              </a:extLst>
            </p:cNvPr>
            <p:cNvCxnSpPr>
              <a:cxnSpLocks/>
              <a:stCxn id="8" idx="1"/>
            </p:cNvCxnSpPr>
            <p:nvPr/>
          </p:nvCxnSpPr>
          <p:spPr>
            <a:xfrm flipH="1" flipV="1">
              <a:off x="4419600" y="2276704"/>
              <a:ext cx="2743200" cy="40866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A7EB94B8-E893-3916-6AD6-F31B54C17AD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41869109"/>
      </p:ext>
    </p:extLst>
  </p:cSld>
  <p:clrMapOvr>
    <a:masterClrMapping/>
  </p:clrMapOvr>
  <mc:AlternateContent xmlns:mc="http://schemas.openxmlformats.org/markup-compatibility/2006" xmlns:p14="http://schemas.microsoft.com/office/powerpoint/2010/main">
    <mc:Choice Requires="p14">
      <p:transition spd="slow" p14:dur="2000" advTm="12944"/>
    </mc:Choice>
    <mc:Fallback xmlns="">
      <p:transition spd="slow" advTm="1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C6EB80-AF64-4B3A-8D40-17F4953C5EE0}"/>
              </a:ext>
            </a:extLst>
          </p:cNvPr>
          <p:cNvPicPr>
            <a:picLocks noChangeAspect="1"/>
          </p:cNvPicPr>
          <p:nvPr/>
        </p:nvPicPr>
        <p:blipFill>
          <a:blip r:embed="rId6"/>
          <a:stretch>
            <a:fillRect/>
          </a:stretch>
        </p:blipFill>
        <p:spPr>
          <a:xfrm>
            <a:off x="304800" y="1094326"/>
            <a:ext cx="5286188" cy="2487067"/>
          </a:xfrm>
          <a:prstGeom prst="rect">
            <a:avLst/>
          </a:prstGeom>
        </p:spPr>
      </p:pic>
      <p:pic>
        <p:nvPicPr>
          <p:cNvPr id="5" name="Picture 4">
            <a:extLst>
              <a:ext uri="{FF2B5EF4-FFF2-40B4-BE49-F238E27FC236}">
                <a16:creationId xmlns:a16="http://schemas.microsoft.com/office/drawing/2014/main" id="{72394D63-9109-403C-813C-C62A0FF69E0A}"/>
              </a:ext>
            </a:extLst>
          </p:cNvPr>
          <p:cNvPicPr>
            <a:picLocks noChangeAspect="1"/>
          </p:cNvPicPr>
          <p:nvPr/>
        </p:nvPicPr>
        <p:blipFill>
          <a:blip r:embed="rId7"/>
          <a:stretch>
            <a:fillRect/>
          </a:stretch>
        </p:blipFill>
        <p:spPr>
          <a:xfrm>
            <a:off x="304800" y="3904090"/>
            <a:ext cx="6254967" cy="2413728"/>
          </a:xfrm>
          <a:prstGeom prst="rect">
            <a:avLst/>
          </a:prstGeom>
        </p:spPr>
      </p:pic>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USDA Soil Survey</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endParaRPr lang="en-US"/>
          </a:p>
        </p:txBody>
      </p:sp>
      <p:grpSp>
        <p:nvGrpSpPr>
          <p:cNvPr id="6" name="Group 5">
            <a:extLst>
              <a:ext uri="{FF2B5EF4-FFF2-40B4-BE49-F238E27FC236}">
                <a16:creationId xmlns:a16="http://schemas.microsoft.com/office/drawing/2014/main" id="{21699148-F10D-4685-8516-C0BDE9BAEF32}"/>
              </a:ext>
            </a:extLst>
          </p:cNvPr>
          <p:cNvGrpSpPr/>
          <p:nvPr/>
        </p:nvGrpSpPr>
        <p:grpSpPr>
          <a:xfrm>
            <a:off x="6477001" y="4080785"/>
            <a:ext cx="2057399" cy="1200329"/>
            <a:chOff x="6477001" y="4080785"/>
            <a:chExt cx="2057399" cy="1200329"/>
          </a:xfrm>
        </p:grpSpPr>
        <p:sp>
          <p:nvSpPr>
            <p:cNvPr id="17" name="TextBox 16">
              <a:extLst>
                <a:ext uri="{FF2B5EF4-FFF2-40B4-BE49-F238E27FC236}">
                  <a16:creationId xmlns:a16="http://schemas.microsoft.com/office/drawing/2014/main" id="{7B1455F6-AED6-4D38-AB70-A8D61A5D1351}"/>
                </a:ext>
              </a:extLst>
            </p:cNvPr>
            <p:cNvSpPr txBox="1"/>
            <p:nvPr/>
          </p:nvSpPr>
          <p:spPr>
            <a:xfrm>
              <a:off x="6934201" y="4080785"/>
              <a:ext cx="1600199" cy="1200329"/>
            </a:xfrm>
            <a:prstGeom prst="rect">
              <a:avLst/>
            </a:prstGeom>
            <a:solidFill>
              <a:srgbClr val="FFFFFF">
                <a:alpha val="72157"/>
              </a:srgbClr>
            </a:solidFill>
            <a:ln w="28575">
              <a:solidFill>
                <a:schemeClr val="accent1"/>
              </a:solidFill>
            </a:ln>
          </p:spPr>
          <p:txBody>
            <a:bodyPr wrap="square" rtlCol="0">
              <a:spAutoFit/>
            </a:bodyPr>
            <a:lstStyle/>
            <a:p>
              <a:pPr algn="ctr"/>
              <a:r>
                <a:rPr lang="en-US"/>
                <a:t>General description of predominant soil type</a:t>
              </a:r>
            </a:p>
          </p:txBody>
        </p:sp>
        <p:cxnSp>
          <p:nvCxnSpPr>
            <p:cNvPr id="18" name="Straight Arrow Connector 17">
              <a:extLst>
                <a:ext uri="{FF2B5EF4-FFF2-40B4-BE49-F238E27FC236}">
                  <a16:creationId xmlns:a16="http://schemas.microsoft.com/office/drawing/2014/main" id="{214B3870-A4A6-4A6E-BBF3-4E5295BC7C37}"/>
                </a:ext>
              </a:extLst>
            </p:cNvPr>
            <p:cNvCxnSpPr>
              <a:cxnSpLocks/>
              <a:stCxn id="17" idx="1"/>
            </p:cNvCxnSpPr>
            <p:nvPr/>
          </p:nvCxnSpPr>
          <p:spPr>
            <a:xfrm flipH="1">
              <a:off x="6477001" y="4680950"/>
              <a:ext cx="457200" cy="1377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99EC6E6F-0582-40A9-B54A-FA8CF310006B}"/>
              </a:ext>
            </a:extLst>
          </p:cNvPr>
          <p:cNvSpPr/>
          <p:nvPr/>
        </p:nvSpPr>
        <p:spPr>
          <a:xfrm>
            <a:off x="1981200" y="4845421"/>
            <a:ext cx="4495800" cy="48857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4821D2F-3DFD-4A5C-8F23-9A1BCBC23CB5}"/>
              </a:ext>
            </a:extLst>
          </p:cNvPr>
          <p:cNvGrpSpPr/>
          <p:nvPr/>
        </p:nvGrpSpPr>
        <p:grpSpPr>
          <a:xfrm>
            <a:off x="1600203" y="1268068"/>
            <a:ext cx="6869139" cy="1484077"/>
            <a:chOff x="1600203" y="1268068"/>
            <a:chExt cx="6869139" cy="1484077"/>
          </a:xfrm>
        </p:grpSpPr>
        <p:sp>
          <p:nvSpPr>
            <p:cNvPr id="8" name="TextBox 7">
              <a:extLst>
                <a:ext uri="{FF2B5EF4-FFF2-40B4-BE49-F238E27FC236}">
                  <a16:creationId xmlns:a16="http://schemas.microsoft.com/office/drawing/2014/main" id="{4B8AEA59-4560-4FBD-A2E8-7F5804D0DB0B}"/>
                </a:ext>
              </a:extLst>
            </p:cNvPr>
            <p:cNvSpPr txBox="1"/>
            <p:nvPr/>
          </p:nvSpPr>
          <p:spPr>
            <a:xfrm>
              <a:off x="6030943" y="1268068"/>
              <a:ext cx="2438399" cy="1477328"/>
            </a:xfrm>
            <a:prstGeom prst="rect">
              <a:avLst/>
            </a:prstGeom>
            <a:solidFill>
              <a:srgbClr val="FFFFFF">
                <a:alpha val="72157"/>
              </a:srgbClr>
            </a:solidFill>
            <a:ln w="28575">
              <a:solidFill>
                <a:schemeClr val="accent1"/>
              </a:solidFill>
            </a:ln>
          </p:spPr>
          <p:txBody>
            <a:bodyPr wrap="square" rtlCol="0">
              <a:spAutoFit/>
            </a:bodyPr>
            <a:lstStyle/>
            <a:p>
              <a:pPr marL="285750" indent="-285750" algn="ctr">
                <a:buFont typeface="Arial" panose="020B0604020202020204" pitchFamily="34" charset="0"/>
                <a:buChar char="•"/>
              </a:pPr>
              <a:r>
                <a:rPr lang="en-US"/>
                <a:t>Soil Reports tab</a:t>
              </a:r>
            </a:p>
            <a:p>
              <a:pPr marL="285750" indent="-285750" algn="ctr">
                <a:buFont typeface="Arial" panose="020B0604020202020204" pitchFamily="34" charset="0"/>
                <a:buChar char="•"/>
              </a:pPr>
              <a:r>
                <a:rPr lang="en-US"/>
                <a:t>Map Unit</a:t>
              </a:r>
            </a:p>
            <a:p>
              <a:pPr marL="285750" indent="-285750" algn="ctr">
                <a:buFont typeface="Arial" panose="020B0604020202020204" pitchFamily="34" charset="0"/>
                <a:buChar char="•"/>
              </a:pPr>
              <a:r>
                <a:rPr lang="en-US"/>
                <a:t>Description (Brief, Generated)</a:t>
              </a:r>
            </a:p>
            <a:p>
              <a:pPr marL="285750" indent="-285750" algn="ctr">
                <a:buFont typeface="Arial" panose="020B0604020202020204" pitchFamily="34" charset="0"/>
                <a:buChar char="•"/>
              </a:pPr>
              <a:r>
                <a:rPr lang="en-US"/>
                <a:t>View Soil Report</a:t>
              </a:r>
            </a:p>
          </p:txBody>
        </p:sp>
        <p:cxnSp>
          <p:nvCxnSpPr>
            <p:cNvPr id="9" name="Straight Arrow Connector 8">
              <a:extLst>
                <a:ext uri="{FF2B5EF4-FFF2-40B4-BE49-F238E27FC236}">
                  <a16:creationId xmlns:a16="http://schemas.microsoft.com/office/drawing/2014/main" id="{C9D190A2-7DF8-44DE-820C-F156E2285C76}"/>
                </a:ext>
              </a:extLst>
            </p:cNvPr>
            <p:cNvCxnSpPr>
              <a:cxnSpLocks/>
            </p:cNvCxnSpPr>
            <p:nvPr/>
          </p:nvCxnSpPr>
          <p:spPr>
            <a:xfrm flipH="1">
              <a:off x="3048000" y="1447800"/>
              <a:ext cx="2982943" cy="152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2F2203A-2679-48D2-93B4-241BAA018F43}"/>
                </a:ext>
              </a:extLst>
            </p:cNvPr>
            <p:cNvCxnSpPr>
              <a:cxnSpLocks/>
              <a:stCxn id="8" idx="1"/>
            </p:cNvCxnSpPr>
            <p:nvPr/>
          </p:nvCxnSpPr>
          <p:spPr>
            <a:xfrm flipH="1">
              <a:off x="1600203" y="2006732"/>
              <a:ext cx="4430740" cy="7454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6AA2511E-5A09-B15C-D722-E4FCE4918E5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05036950"/>
      </p:ext>
    </p:extLst>
  </p:cSld>
  <p:clrMapOvr>
    <a:masterClrMapping/>
  </p:clrMapOvr>
  <mc:AlternateContent xmlns:mc="http://schemas.openxmlformats.org/markup-compatibility/2006" xmlns:p14="http://schemas.microsoft.com/office/powerpoint/2010/main">
    <mc:Choice Requires="p14">
      <p:transition spd="slow" p14:dur="2000" advTm="16893"/>
    </mc:Choice>
    <mc:Fallback xmlns="">
      <p:transition spd="slow" advTm="1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B07AC4-B428-4D66-AE81-193520EECB8B}"/>
              </a:ext>
            </a:extLst>
          </p:cNvPr>
          <p:cNvPicPr>
            <a:picLocks noChangeAspect="1"/>
          </p:cNvPicPr>
          <p:nvPr/>
        </p:nvPicPr>
        <p:blipFill>
          <a:blip r:embed="rId6"/>
          <a:stretch>
            <a:fillRect/>
          </a:stretch>
        </p:blipFill>
        <p:spPr>
          <a:xfrm>
            <a:off x="142874" y="1457992"/>
            <a:ext cx="8915400" cy="4672242"/>
          </a:xfrm>
          <a:prstGeom prst="rect">
            <a:avLst/>
          </a:prstGeom>
        </p:spPr>
      </p:pic>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sp>
        <p:nvSpPr>
          <p:cNvPr id="23" name="TextBox 22">
            <a:extLst>
              <a:ext uri="{FF2B5EF4-FFF2-40B4-BE49-F238E27FC236}">
                <a16:creationId xmlns:a16="http://schemas.microsoft.com/office/drawing/2014/main" id="{B0D64C4E-7E43-458F-88FA-98C7D9A600F1}"/>
              </a:ext>
            </a:extLst>
          </p:cNvPr>
          <p:cNvSpPr txBox="1"/>
          <p:nvPr/>
        </p:nvSpPr>
        <p:spPr>
          <a:xfrm>
            <a:off x="130174" y="844996"/>
            <a:ext cx="2667000"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Vegetative stabilization notes – Section 2.10</a:t>
            </a:r>
          </a:p>
        </p:txBody>
      </p:sp>
      <p:grpSp>
        <p:nvGrpSpPr>
          <p:cNvPr id="3" name="Group 2">
            <a:extLst>
              <a:ext uri="{FF2B5EF4-FFF2-40B4-BE49-F238E27FC236}">
                <a16:creationId xmlns:a16="http://schemas.microsoft.com/office/drawing/2014/main" id="{78EDDE25-74BB-4193-87CB-9C284D352D5A}"/>
              </a:ext>
            </a:extLst>
          </p:cNvPr>
          <p:cNvGrpSpPr/>
          <p:nvPr/>
        </p:nvGrpSpPr>
        <p:grpSpPr>
          <a:xfrm>
            <a:off x="5345666" y="2057401"/>
            <a:ext cx="2121934" cy="2005426"/>
            <a:chOff x="5345666" y="2057401"/>
            <a:chExt cx="2121934" cy="2005426"/>
          </a:xfrm>
        </p:grpSpPr>
        <p:sp>
          <p:nvSpPr>
            <p:cNvPr id="36" name="TextBox 35">
              <a:extLst>
                <a:ext uri="{FF2B5EF4-FFF2-40B4-BE49-F238E27FC236}">
                  <a16:creationId xmlns:a16="http://schemas.microsoft.com/office/drawing/2014/main" id="{DA51941F-8E4D-4934-995D-E9927F9C4025}"/>
                </a:ext>
              </a:extLst>
            </p:cNvPr>
            <p:cNvSpPr txBox="1"/>
            <p:nvPr/>
          </p:nvSpPr>
          <p:spPr>
            <a:xfrm>
              <a:off x="5345666" y="3139497"/>
              <a:ext cx="1719741" cy="923330"/>
            </a:xfrm>
            <a:prstGeom prst="rect">
              <a:avLst/>
            </a:prstGeom>
            <a:solidFill>
              <a:srgbClr val="FFFFFF">
                <a:alpha val="72157"/>
              </a:srgbClr>
            </a:solidFill>
            <a:ln w="28575">
              <a:solidFill>
                <a:schemeClr val="accent1"/>
              </a:solidFill>
            </a:ln>
          </p:spPr>
          <p:txBody>
            <a:bodyPr wrap="square" rtlCol="0">
              <a:spAutoFit/>
            </a:bodyPr>
            <a:lstStyle/>
            <a:p>
              <a:pPr algn="ctr"/>
              <a:r>
                <a:rPr lang="en-US"/>
                <a:t>Completed Tables 2.3 (or 2.4) and 2.5</a:t>
              </a:r>
            </a:p>
          </p:txBody>
        </p:sp>
        <p:cxnSp>
          <p:nvCxnSpPr>
            <p:cNvPr id="37" name="Straight Arrow Connector 36">
              <a:extLst>
                <a:ext uri="{FF2B5EF4-FFF2-40B4-BE49-F238E27FC236}">
                  <a16:creationId xmlns:a16="http://schemas.microsoft.com/office/drawing/2014/main" id="{104952B7-2B8B-49DB-9589-2B6818886151}"/>
                </a:ext>
              </a:extLst>
            </p:cNvPr>
            <p:cNvCxnSpPr>
              <a:cxnSpLocks/>
              <a:stCxn id="36" idx="0"/>
            </p:cNvCxnSpPr>
            <p:nvPr/>
          </p:nvCxnSpPr>
          <p:spPr>
            <a:xfrm flipV="1">
              <a:off x="6205537" y="2057401"/>
              <a:ext cx="1262063" cy="1082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CA3A821-553A-4B34-99CE-BCDBEED81E9C}"/>
                </a:ext>
              </a:extLst>
            </p:cNvPr>
            <p:cNvCxnSpPr>
              <a:cxnSpLocks/>
              <a:stCxn id="36" idx="0"/>
            </p:cNvCxnSpPr>
            <p:nvPr/>
          </p:nvCxnSpPr>
          <p:spPr>
            <a:xfrm flipV="1">
              <a:off x="6205537" y="2514600"/>
              <a:ext cx="67764" cy="6248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F64915D-9E30-4FF5-8728-A78CE7549994}"/>
                </a:ext>
              </a:extLst>
            </p:cNvPr>
            <p:cNvCxnSpPr>
              <a:cxnSpLocks/>
              <a:stCxn id="36" idx="0"/>
            </p:cNvCxnSpPr>
            <p:nvPr/>
          </p:nvCxnSpPr>
          <p:spPr>
            <a:xfrm flipH="1" flipV="1">
              <a:off x="5345666" y="2590800"/>
              <a:ext cx="859871" cy="5486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4" name="Audio 3">
            <a:hlinkClick r:id="" action="ppaction://media"/>
            <a:extLst>
              <a:ext uri="{FF2B5EF4-FFF2-40B4-BE49-F238E27FC236}">
                <a16:creationId xmlns:a16="http://schemas.microsoft.com/office/drawing/2014/main" id="{0AFC4A7F-0E85-8178-F847-7A0107B9AD5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51303651"/>
      </p:ext>
    </p:extLst>
  </p:cSld>
  <p:clrMapOvr>
    <a:masterClrMapping/>
  </p:clrMapOvr>
  <mc:AlternateContent xmlns:mc="http://schemas.openxmlformats.org/markup-compatibility/2006" xmlns:p14="http://schemas.microsoft.com/office/powerpoint/2010/main">
    <mc:Choice Requires="p14">
      <p:transition spd="slow" p14:dur="2000" advTm="56293"/>
    </mc:Choice>
    <mc:Fallback xmlns="">
      <p:transition spd="slow" advTm="5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Example</a:t>
            </a:r>
          </a:p>
        </p:txBody>
      </p:sp>
      <p:pic>
        <p:nvPicPr>
          <p:cNvPr id="2" name="Picture 1">
            <a:extLst>
              <a:ext uri="{FF2B5EF4-FFF2-40B4-BE49-F238E27FC236}">
                <a16:creationId xmlns:a16="http://schemas.microsoft.com/office/drawing/2014/main" id="{1B26B591-4ABD-4F66-B502-E1D71187AD8D}"/>
              </a:ext>
            </a:extLst>
          </p:cNvPr>
          <p:cNvPicPr>
            <a:picLocks noChangeAspect="1"/>
          </p:cNvPicPr>
          <p:nvPr/>
        </p:nvPicPr>
        <p:blipFill>
          <a:blip r:embed="rId7"/>
          <a:stretch>
            <a:fillRect/>
          </a:stretch>
        </p:blipFill>
        <p:spPr>
          <a:xfrm>
            <a:off x="478029" y="892537"/>
            <a:ext cx="8305800" cy="5241265"/>
          </a:xfrm>
          <a:prstGeom prst="rect">
            <a:avLst/>
          </a:prstGeom>
        </p:spPr>
      </p:pic>
      <p:sp>
        <p:nvSpPr>
          <p:cNvPr id="19" name="TextBox 18">
            <a:extLst>
              <a:ext uri="{FF2B5EF4-FFF2-40B4-BE49-F238E27FC236}">
                <a16:creationId xmlns:a16="http://schemas.microsoft.com/office/drawing/2014/main" id="{943F0C9A-2DC7-4201-9F06-8F4E3276F649}"/>
              </a:ext>
            </a:extLst>
          </p:cNvPr>
          <p:cNvSpPr txBox="1"/>
          <p:nvPr/>
        </p:nvSpPr>
        <p:spPr>
          <a:xfrm>
            <a:off x="914400" y="6133802"/>
            <a:ext cx="2133600"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Relevant, legible details</a:t>
            </a:r>
          </a:p>
        </p:txBody>
      </p:sp>
      <p:grpSp>
        <p:nvGrpSpPr>
          <p:cNvPr id="3" name="Group 2">
            <a:extLst>
              <a:ext uri="{FF2B5EF4-FFF2-40B4-BE49-F238E27FC236}">
                <a16:creationId xmlns:a16="http://schemas.microsoft.com/office/drawing/2014/main" id="{F217AEAB-DB7E-4449-9266-D58E72167BDA}"/>
              </a:ext>
            </a:extLst>
          </p:cNvPr>
          <p:cNvGrpSpPr/>
          <p:nvPr/>
        </p:nvGrpSpPr>
        <p:grpSpPr>
          <a:xfrm>
            <a:off x="5562600" y="1447800"/>
            <a:ext cx="1968355" cy="1066800"/>
            <a:chOff x="5562600" y="1447800"/>
            <a:chExt cx="1968355" cy="1066800"/>
          </a:xfrm>
        </p:grpSpPr>
        <p:sp>
          <p:nvSpPr>
            <p:cNvPr id="26" name="TextBox 25">
              <a:extLst>
                <a:ext uri="{FF2B5EF4-FFF2-40B4-BE49-F238E27FC236}">
                  <a16:creationId xmlns:a16="http://schemas.microsoft.com/office/drawing/2014/main" id="{DB237D2D-9BB3-42B1-83F8-2C8DF253D880}"/>
                </a:ext>
              </a:extLst>
            </p:cNvPr>
            <p:cNvSpPr txBox="1"/>
            <p:nvPr/>
          </p:nvSpPr>
          <p:spPr>
            <a:xfrm>
              <a:off x="5930755" y="1447800"/>
              <a:ext cx="1232045" cy="369332"/>
            </a:xfrm>
            <a:prstGeom prst="rect">
              <a:avLst/>
            </a:prstGeom>
            <a:solidFill>
              <a:srgbClr val="FFFFFF">
                <a:alpha val="72157"/>
              </a:srgbClr>
            </a:solidFill>
            <a:ln w="28575">
              <a:solidFill>
                <a:schemeClr val="accent1"/>
              </a:solidFill>
            </a:ln>
          </p:spPr>
          <p:txBody>
            <a:bodyPr wrap="square" rtlCol="0">
              <a:spAutoFit/>
            </a:bodyPr>
            <a:lstStyle/>
            <a:p>
              <a:pPr algn="ctr"/>
              <a:r>
                <a:rPr lang="en-US"/>
                <a:t>2</a:t>
              </a:r>
              <a:r>
                <a:rPr lang="en-US" baseline="30000"/>
                <a:t>nd</a:t>
              </a:r>
              <a:r>
                <a:rPr lang="en-US"/>
                <a:t> sheet</a:t>
              </a:r>
            </a:p>
          </p:txBody>
        </p:sp>
        <p:cxnSp>
          <p:nvCxnSpPr>
            <p:cNvPr id="27" name="Straight Arrow Connector 26">
              <a:extLst>
                <a:ext uri="{FF2B5EF4-FFF2-40B4-BE49-F238E27FC236}">
                  <a16:creationId xmlns:a16="http://schemas.microsoft.com/office/drawing/2014/main" id="{003DFEE0-E2B5-4D5C-96E9-FA6A164273CC}"/>
                </a:ext>
              </a:extLst>
            </p:cNvPr>
            <p:cNvCxnSpPr>
              <a:cxnSpLocks/>
              <a:stCxn id="26" idx="2"/>
            </p:cNvCxnSpPr>
            <p:nvPr/>
          </p:nvCxnSpPr>
          <p:spPr>
            <a:xfrm>
              <a:off x="6546778" y="1817132"/>
              <a:ext cx="984177" cy="6974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D1B39A1-C513-451E-8B5A-74F0B7D30A98}"/>
                </a:ext>
              </a:extLst>
            </p:cNvPr>
            <p:cNvCxnSpPr>
              <a:cxnSpLocks/>
              <a:stCxn id="26" idx="2"/>
            </p:cNvCxnSpPr>
            <p:nvPr/>
          </p:nvCxnSpPr>
          <p:spPr>
            <a:xfrm flipH="1">
              <a:off x="5562600" y="1817132"/>
              <a:ext cx="984178" cy="6974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4" name="Audio 3">
            <a:hlinkClick r:id="" action="ppaction://media"/>
            <a:extLst>
              <a:ext uri="{FF2B5EF4-FFF2-40B4-BE49-F238E27FC236}">
                <a16:creationId xmlns:a16="http://schemas.microsoft.com/office/drawing/2014/main" id="{6025652F-548F-C2F0-F246-CC9C71B0BDB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315226652"/>
      </p:ext>
    </p:extLst>
  </p:cSld>
  <p:clrMapOvr>
    <a:masterClrMapping/>
  </p:clrMapOvr>
  <mc:AlternateContent xmlns:mc="http://schemas.openxmlformats.org/markup-compatibility/2006" xmlns:p14="http://schemas.microsoft.com/office/powerpoint/2010/main">
    <mc:Choice Requires="p14">
      <p:transition spd="slow" p14:dur="2000" advTm="38817"/>
    </mc:Choice>
    <mc:Fallback xmlns="">
      <p:transition spd="slow" advTm="38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Basic Plan Reviewer Methodology</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lIns="91440" tIns="45720" rIns="91440" bIns="45720" anchor="t"/>
          <a:lstStyle/>
          <a:p>
            <a:pPr marL="285750" indent="-285750">
              <a:buFont typeface="Arial" panose="020B0604020202020204" pitchFamily="34" charset="0"/>
              <a:buChar char="•"/>
            </a:pPr>
            <a:r>
              <a:rPr lang="en-US" sz="2800" dirty="0"/>
              <a:t>Review plans to understand project</a:t>
            </a:r>
          </a:p>
          <a:p>
            <a:pPr marL="742950" lvl="1" indent="-285750">
              <a:buFont typeface="Arial" panose="020B0604020202020204" pitchFamily="34" charset="0"/>
              <a:buChar char="•"/>
            </a:pPr>
            <a:r>
              <a:rPr lang="en-US" sz="2800" dirty="0"/>
              <a:t>Drawings are clear and easy to understand</a:t>
            </a:r>
          </a:p>
          <a:p>
            <a:pPr marL="742950" lvl="1" indent="-285750">
              <a:buFont typeface="Arial" panose="020B0604020202020204" pitchFamily="34" charset="0"/>
              <a:buChar char="•"/>
            </a:pPr>
            <a:r>
              <a:rPr lang="en-US" sz="2800" dirty="0"/>
              <a:t>All basic necessary components are shown and labeled on plans</a:t>
            </a:r>
          </a:p>
          <a:p>
            <a:pPr marL="742950" lvl="1" indent="-285750">
              <a:buFont typeface="Arial" panose="020B0604020202020204" pitchFamily="34" charset="0"/>
              <a:buChar char="•"/>
            </a:pPr>
            <a:r>
              <a:rPr lang="en-US" sz="2800" dirty="0"/>
              <a:t>Plans are consistent with other disciplines, including LOD</a:t>
            </a:r>
          </a:p>
          <a:p>
            <a:pPr marL="285750" indent="-285750">
              <a:buFont typeface="Arial" panose="020B0604020202020204" pitchFamily="34" charset="0"/>
              <a:buChar char="•"/>
            </a:pPr>
            <a:r>
              <a:rPr lang="en-US" sz="2800" dirty="0"/>
              <a:t>Check that ESC measures meet design requirements</a:t>
            </a:r>
          </a:p>
        </p:txBody>
      </p:sp>
      <p:pic>
        <p:nvPicPr>
          <p:cNvPr id="3" name="Audio 2">
            <a:hlinkClick r:id="" action="ppaction://media"/>
            <a:extLst>
              <a:ext uri="{FF2B5EF4-FFF2-40B4-BE49-F238E27FC236}">
                <a16:creationId xmlns:a16="http://schemas.microsoft.com/office/drawing/2014/main" id="{30734734-E8E0-B9DD-21B4-03636312A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35696"/>
      </p:ext>
    </p:extLst>
  </p:cSld>
  <p:clrMapOvr>
    <a:masterClrMapping/>
  </p:clrMapOvr>
  <mc:AlternateContent xmlns:mc="http://schemas.openxmlformats.org/markup-compatibility/2006" xmlns:p14="http://schemas.microsoft.com/office/powerpoint/2010/main">
    <mc:Choice Requires="p14">
      <p:transition spd="slow" p14:dur="2000" advTm="23669"/>
    </mc:Choice>
    <mc:Fallback xmlns="">
      <p:transition spd="slow" advTm="2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2EE5C-715C-47B8-9EA3-28A8ACFF33D3}"/>
              </a:ext>
            </a:extLst>
          </p:cNvPr>
          <p:cNvPicPr>
            <a:picLocks noChangeAspect="1"/>
          </p:cNvPicPr>
          <p:nvPr/>
        </p:nvPicPr>
        <p:blipFill>
          <a:blip r:embed="rId6"/>
          <a:stretch>
            <a:fillRect/>
          </a:stretch>
        </p:blipFill>
        <p:spPr>
          <a:xfrm>
            <a:off x="6099147" y="811350"/>
            <a:ext cx="2232561" cy="1828800"/>
          </a:xfrm>
          <a:prstGeom prst="rect">
            <a:avLst/>
          </a:prstGeom>
        </p:spPr>
      </p:pic>
      <p:pic>
        <p:nvPicPr>
          <p:cNvPr id="4" name="Picture 3">
            <a:extLst>
              <a:ext uri="{FF2B5EF4-FFF2-40B4-BE49-F238E27FC236}">
                <a16:creationId xmlns:a16="http://schemas.microsoft.com/office/drawing/2014/main" id="{01B7B0EA-6BF1-4106-9B88-E6F75B8825EE}"/>
              </a:ext>
            </a:extLst>
          </p:cNvPr>
          <p:cNvPicPr>
            <a:picLocks noChangeAspect="1"/>
          </p:cNvPicPr>
          <p:nvPr/>
        </p:nvPicPr>
        <p:blipFill rotWithShape="1">
          <a:blip r:embed="rId7"/>
          <a:srcRect l="25148" t="65840" r="49792"/>
          <a:stretch/>
        </p:blipFill>
        <p:spPr>
          <a:xfrm>
            <a:off x="457201" y="4684850"/>
            <a:ext cx="2126006" cy="1828800"/>
          </a:xfrm>
          <a:prstGeom prst="rect">
            <a:avLst/>
          </a:prstGeom>
        </p:spPr>
      </p:pic>
      <p:pic>
        <p:nvPicPr>
          <p:cNvPr id="5" name="Picture 4">
            <a:extLst>
              <a:ext uri="{FF2B5EF4-FFF2-40B4-BE49-F238E27FC236}">
                <a16:creationId xmlns:a16="http://schemas.microsoft.com/office/drawing/2014/main" id="{66F3E6DD-D64B-4A7C-9F32-2C87B423A419}"/>
              </a:ext>
            </a:extLst>
          </p:cNvPr>
          <p:cNvPicPr>
            <a:picLocks noChangeAspect="1"/>
          </p:cNvPicPr>
          <p:nvPr/>
        </p:nvPicPr>
        <p:blipFill rotWithShape="1">
          <a:blip r:embed="rId7"/>
          <a:srcRect t="33855" r="74465" b="34160"/>
          <a:stretch/>
        </p:blipFill>
        <p:spPr>
          <a:xfrm>
            <a:off x="457201" y="969600"/>
            <a:ext cx="2313709" cy="1828800"/>
          </a:xfrm>
          <a:prstGeom prst="rect">
            <a:avLst/>
          </a:prstGeom>
        </p:spPr>
      </p:pic>
      <p:pic>
        <p:nvPicPr>
          <p:cNvPr id="6" name="Picture 5">
            <a:extLst>
              <a:ext uri="{FF2B5EF4-FFF2-40B4-BE49-F238E27FC236}">
                <a16:creationId xmlns:a16="http://schemas.microsoft.com/office/drawing/2014/main" id="{AF22FD72-AE0D-4142-B843-11ED47B33E80}"/>
              </a:ext>
            </a:extLst>
          </p:cNvPr>
          <p:cNvPicPr>
            <a:picLocks noChangeAspect="1"/>
          </p:cNvPicPr>
          <p:nvPr/>
        </p:nvPicPr>
        <p:blipFill>
          <a:blip r:embed="rId8"/>
          <a:stretch>
            <a:fillRect/>
          </a:stretch>
        </p:blipFill>
        <p:spPr>
          <a:xfrm>
            <a:off x="6099147" y="2868750"/>
            <a:ext cx="2379807" cy="3657600"/>
          </a:xfrm>
          <a:prstGeom prst="rect">
            <a:avLst/>
          </a:prstGeom>
        </p:spPr>
      </p:pic>
      <p:grpSp>
        <p:nvGrpSpPr>
          <p:cNvPr id="3" name="Group 2">
            <a:extLst>
              <a:ext uri="{FF2B5EF4-FFF2-40B4-BE49-F238E27FC236}">
                <a16:creationId xmlns:a16="http://schemas.microsoft.com/office/drawing/2014/main" id="{96C4ACEE-F9C4-4CC1-9C60-AAB3A127410D}"/>
              </a:ext>
            </a:extLst>
          </p:cNvPr>
          <p:cNvGrpSpPr/>
          <p:nvPr/>
        </p:nvGrpSpPr>
        <p:grpSpPr>
          <a:xfrm>
            <a:off x="1905000" y="1116150"/>
            <a:ext cx="3810000" cy="1200329"/>
            <a:chOff x="1905000" y="762000"/>
            <a:chExt cx="3810000" cy="1200329"/>
          </a:xfrm>
        </p:grpSpPr>
        <p:sp>
          <p:nvSpPr>
            <p:cNvPr id="8" name="TextBox 7">
              <a:extLst>
                <a:ext uri="{FF2B5EF4-FFF2-40B4-BE49-F238E27FC236}">
                  <a16:creationId xmlns:a16="http://schemas.microsoft.com/office/drawing/2014/main" id="{9AA16B9E-63CC-40B9-9030-5F1BDB62F642}"/>
                </a:ext>
              </a:extLst>
            </p:cNvPr>
            <p:cNvSpPr txBox="1"/>
            <p:nvPr/>
          </p:nvSpPr>
          <p:spPr>
            <a:xfrm>
              <a:off x="2971800" y="762000"/>
              <a:ext cx="2743200" cy="1200329"/>
            </a:xfrm>
            <a:prstGeom prst="rect">
              <a:avLst/>
            </a:prstGeom>
            <a:solidFill>
              <a:srgbClr val="FFFFFF">
                <a:alpha val="72157"/>
              </a:srgbClr>
            </a:solidFill>
            <a:ln w="28575">
              <a:solidFill>
                <a:schemeClr val="accent1"/>
              </a:solidFill>
            </a:ln>
          </p:spPr>
          <p:txBody>
            <a:bodyPr wrap="square" rtlCol="0">
              <a:spAutoFit/>
            </a:bodyPr>
            <a:lstStyle/>
            <a:p>
              <a:pPr marL="285750" indent="-285750">
                <a:buFont typeface="Arial" panose="020B0604020202020204" pitchFamily="34" charset="0"/>
                <a:buChar char="•"/>
              </a:pPr>
              <a:r>
                <a:rPr lang="en-US"/>
                <a:t>Straw bale dike requires trenching</a:t>
              </a:r>
            </a:p>
            <a:p>
              <a:pPr marL="285750" indent="-285750">
                <a:buFont typeface="Arial" panose="020B0604020202020204" pitchFamily="34" charset="0"/>
                <a:buChar char="•"/>
              </a:pPr>
              <a:r>
                <a:rPr lang="en-US"/>
                <a:t>Cannot use on pavement or tree CRZ</a:t>
              </a:r>
            </a:p>
          </p:txBody>
        </p:sp>
        <p:cxnSp>
          <p:nvCxnSpPr>
            <p:cNvPr id="9" name="Straight Arrow Connector 8">
              <a:extLst>
                <a:ext uri="{FF2B5EF4-FFF2-40B4-BE49-F238E27FC236}">
                  <a16:creationId xmlns:a16="http://schemas.microsoft.com/office/drawing/2014/main" id="{A60B2CE0-A7E1-4113-B134-7BEC654A87FE}"/>
                </a:ext>
              </a:extLst>
            </p:cNvPr>
            <p:cNvCxnSpPr>
              <a:cxnSpLocks/>
              <a:stCxn id="8" idx="1"/>
            </p:cNvCxnSpPr>
            <p:nvPr/>
          </p:nvCxnSpPr>
          <p:spPr>
            <a:xfrm flipH="1">
              <a:off x="1905000" y="1362165"/>
              <a:ext cx="1066800" cy="856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A4F0A3AA-706B-4594-9AF8-C29646FE08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1" name="TextBox 10">
            <a:extLst>
              <a:ext uri="{FF2B5EF4-FFF2-40B4-BE49-F238E27FC236}">
                <a16:creationId xmlns:a16="http://schemas.microsoft.com/office/drawing/2014/main" id="{A1A46E3F-3230-42A4-A7B9-E3D2438EF61C}"/>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grpSp>
        <p:nvGrpSpPr>
          <p:cNvPr id="25" name="Group 24">
            <a:extLst>
              <a:ext uri="{FF2B5EF4-FFF2-40B4-BE49-F238E27FC236}">
                <a16:creationId xmlns:a16="http://schemas.microsoft.com/office/drawing/2014/main" id="{85B2673C-E347-4269-A78E-B70219793044}"/>
              </a:ext>
            </a:extLst>
          </p:cNvPr>
          <p:cNvGrpSpPr/>
          <p:nvPr/>
        </p:nvGrpSpPr>
        <p:grpSpPr>
          <a:xfrm>
            <a:off x="2906077" y="2542431"/>
            <a:ext cx="3793303" cy="2427262"/>
            <a:chOff x="2906077" y="2188281"/>
            <a:chExt cx="3793303" cy="2427262"/>
          </a:xfrm>
        </p:grpSpPr>
        <p:sp>
          <p:nvSpPr>
            <p:cNvPr id="14" name="TextBox 13">
              <a:extLst>
                <a:ext uri="{FF2B5EF4-FFF2-40B4-BE49-F238E27FC236}">
                  <a16:creationId xmlns:a16="http://schemas.microsoft.com/office/drawing/2014/main" id="{E00F636B-C163-445A-8DB2-A570A557FFAE}"/>
                </a:ext>
              </a:extLst>
            </p:cNvPr>
            <p:cNvSpPr txBox="1"/>
            <p:nvPr/>
          </p:nvSpPr>
          <p:spPr>
            <a:xfrm>
              <a:off x="2906077" y="3011184"/>
              <a:ext cx="2895600" cy="923330"/>
            </a:xfrm>
            <a:prstGeom prst="rect">
              <a:avLst/>
            </a:prstGeom>
            <a:solidFill>
              <a:srgbClr val="FFFFFF">
                <a:alpha val="72157"/>
              </a:srgbClr>
            </a:solidFill>
            <a:ln w="28575">
              <a:solidFill>
                <a:schemeClr val="accent1"/>
              </a:solidFill>
            </a:ln>
          </p:spPr>
          <p:txBody>
            <a:bodyPr wrap="square" rtlCol="0">
              <a:spAutoFit/>
            </a:bodyPr>
            <a:lstStyle/>
            <a:p>
              <a:pPr algn="ctr"/>
              <a:r>
                <a:rPr lang="en-US" u="sng"/>
                <a:t>Paved Areas</a:t>
              </a:r>
            </a:p>
            <a:p>
              <a:pPr marL="285750" indent="-285750">
                <a:buFont typeface="Arial" panose="020B0604020202020204" pitchFamily="34" charset="0"/>
                <a:buChar char="•"/>
              </a:pPr>
              <a:r>
                <a:rPr lang="en-US"/>
                <a:t>Silt fence on pavement or filter sock </a:t>
              </a:r>
            </a:p>
          </p:txBody>
        </p:sp>
        <p:cxnSp>
          <p:nvCxnSpPr>
            <p:cNvPr id="16" name="Straight Arrow Connector 15">
              <a:extLst>
                <a:ext uri="{FF2B5EF4-FFF2-40B4-BE49-F238E27FC236}">
                  <a16:creationId xmlns:a16="http://schemas.microsoft.com/office/drawing/2014/main" id="{BF57C8DB-1E78-433B-B6F1-33EDD69ABAFA}"/>
                </a:ext>
              </a:extLst>
            </p:cNvPr>
            <p:cNvCxnSpPr>
              <a:cxnSpLocks/>
              <a:stCxn id="14" idx="3"/>
            </p:cNvCxnSpPr>
            <p:nvPr/>
          </p:nvCxnSpPr>
          <p:spPr>
            <a:xfrm>
              <a:off x="5801677" y="3472849"/>
              <a:ext cx="611564" cy="11426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F5C8E4-9B48-4A35-8ED5-28A59CA6E756}"/>
                </a:ext>
              </a:extLst>
            </p:cNvPr>
            <p:cNvCxnSpPr>
              <a:cxnSpLocks/>
              <a:stCxn id="14" idx="3"/>
            </p:cNvCxnSpPr>
            <p:nvPr/>
          </p:nvCxnSpPr>
          <p:spPr>
            <a:xfrm flipV="1">
              <a:off x="5801677" y="2188281"/>
              <a:ext cx="897703" cy="12845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47C0CE3F-FCC7-44A2-8B34-B7DD4D50C0D1}"/>
              </a:ext>
            </a:extLst>
          </p:cNvPr>
          <p:cNvGrpSpPr/>
          <p:nvPr/>
        </p:nvGrpSpPr>
        <p:grpSpPr>
          <a:xfrm>
            <a:off x="1468016" y="5198293"/>
            <a:ext cx="4945225" cy="1113357"/>
            <a:chOff x="1468016" y="4844143"/>
            <a:chExt cx="4945225" cy="1113357"/>
          </a:xfrm>
        </p:grpSpPr>
        <p:sp>
          <p:nvSpPr>
            <p:cNvPr id="15" name="TextBox 14">
              <a:extLst>
                <a:ext uri="{FF2B5EF4-FFF2-40B4-BE49-F238E27FC236}">
                  <a16:creationId xmlns:a16="http://schemas.microsoft.com/office/drawing/2014/main" id="{F2DF999A-950C-483B-B58B-3A5AE85413C4}"/>
                </a:ext>
              </a:extLst>
            </p:cNvPr>
            <p:cNvSpPr txBox="1"/>
            <p:nvPr/>
          </p:nvSpPr>
          <p:spPr>
            <a:xfrm>
              <a:off x="2882855" y="5034170"/>
              <a:ext cx="3073489" cy="923330"/>
            </a:xfrm>
            <a:prstGeom prst="rect">
              <a:avLst/>
            </a:prstGeom>
            <a:solidFill>
              <a:srgbClr val="FFFFFF">
                <a:alpha val="72157"/>
              </a:srgbClr>
            </a:solidFill>
            <a:ln w="28575">
              <a:solidFill>
                <a:schemeClr val="accent1"/>
              </a:solidFill>
            </a:ln>
          </p:spPr>
          <p:txBody>
            <a:bodyPr wrap="square" rtlCol="0">
              <a:spAutoFit/>
            </a:bodyPr>
            <a:lstStyle/>
            <a:p>
              <a:pPr algn="ctr"/>
              <a:r>
                <a:rPr lang="en-US" u="sng"/>
                <a:t>Tree CRZ</a:t>
              </a:r>
            </a:p>
            <a:p>
              <a:pPr marL="285750" indent="-285750">
                <a:buFont typeface="Arial" panose="020B0604020202020204" pitchFamily="34" charset="0"/>
                <a:buChar char="•"/>
              </a:pPr>
              <a:r>
                <a:rPr lang="en-US"/>
                <a:t>Tree root protection with silt fence or filter sock </a:t>
              </a:r>
            </a:p>
          </p:txBody>
        </p:sp>
        <p:cxnSp>
          <p:nvCxnSpPr>
            <p:cNvPr id="13" name="Straight Arrow Connector 12">
              <a:extLst>
                <a:ext uri="{FF2B5EF4-FFF2-40B4-BE49-F238E27FC236}">
                  <a16:creationId xmlns:a16="http://schemas.microsoft.com/office/drawing/2014/main" id="{0B572B52-04F3-42E0-A697-95A97E5F122E}"/>
                </a:ext>
              </a:extLst>
            </p:cNvPr>
            <p:cNvCxnSpPr>
              <a:cxnSpLocks/>
              <a:stCxn id="15" idx="1"/>
            </p:cNvCxnSpPr>
            <p:nvPr/>
          </p:nvCxnSpPr>
          <p:spPr>
            <a:xfrm flipH="1" flipV="1">
              <a:off x="1468016" y="5330890"/>
              <a:ext cx="1414839" cy="1649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B4A622A-0074-47C6-864F-93BA0C40E06A}"/>
                </a:ext>
              </a:extLst>
            </p:cNvPr>
            <p:cNvCxnSpPr>
              <a:cxnSpLocks/>
              <a:stCxn id="15" idx="3"/>
            </p:cNvCxnSpPr>
            <p:nvPr/>
          </p:nvCxnSpPr>
          <p:spPr>
            <a:xfrm flipV="1">
              <a:off x="5956344" y="4844143"/>
              <a:ext cx="456897" cy="6516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AE4F1202-0571-A3A9-5A93-FF41B44131F0}"/>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445A7B06-B8B0-13A5-D59A-57D22E620DDF}"/>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ESC Measures – Perimeter Controls</a:t>
            </a:r>
          </a:p>
        </p:txBody>
      </p:sp>
      <p:pic>
        <p:nvPicPr>
          <p:cNvPr id="7" name="Audio 6">
            <a:hlinkClick r:id="" action="ppaction://media"/>
            <a:extLst>
              <a:ext uri="{FF2B5EF4-FFF2-40B4-BE49-F238E27FC236}">
                <a16:creationId xmlns:a16="http://schemas.microsoft.com/office/drawing/2014/main" id="{A9EFCAD8-F2D1-8982-1D6E-13FBE231DCA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27834199"/>
      </p:ext>
    </p:extLst>
  </p:cSld>
  <p:clrMapOvr>
    <a:masterClrMapping/>
  </p:clrMapOvr>
  <mc:AlternateContent xmlns:mc="http://schemas.openxmlformats.org/markup-compatibility/2006" xmlns:p14="http://schemas.microsoft.com/office/powerpoint/2010/main">
    <mc:Choice Requires="p14">
      <p:transition spd="slow" p14:dur="2000" advTm="85830"/>
    </mc:Choice>
    <mc:Fallback xmlns="">
      <p:transition spd="slow" advTm="8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ground&#10;&#10;Description automatically generated">
            <a:extLst>
              <a:ext uri="{FF2B5EF4-FFF2-40B4-BE49-F238E27FC236}">
                <a16:creationId xmlns:a16="http://schemas.microsoft.com/office/drawing/2014/main" id="{5D8B29DB-6D84-4D37-B102-A9DC6F2C27F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2" name="Title 1">
            <a:extLst>
              <a:ext uri="{FF2B5EF4-FFF2-40B4-BE49-F238E27FC236}">
                <a16:creationId xmlns:a16="http://schemas.microsoft.com/office/drawing/2014/main" id="{B6A207C6-7878-4E87-A0B3-0933FBBABBDC}"/>
              </a:ext>
            </a:extLst>
          </p:cNvPr>
          <p:cNvSpPr>
            <a:spLocks noGrp="1"/>
          </p:cNvSpPr>
          <p:nvPr>
            <p:ph type="title"/>
          </p:nvPr>
        </p:nvSpPr>
        <p:spPr/>
        <p:txBody>
          <a:bodyPr/>
          <a:lstStyle/>
          <a:p>
            <a:r>
              <a:rPr lang="en-US"/>
              <a:t>Comments and comment response letters</a:t>
            </a:r>
          </a:p>
        </p:txBody>
      </p:sp>
      <p:sp>
        <p:nvSpPr>
          <p:cNvPr id="3" name="Text Placeholder 2">
            <a:extLst>
              <a:ext uri="{FF2B5EF4-FFF2-40B4-BE49-F238E27FC236}">
                <a16:creationId xmlns:a16="http://schemas.microsoft.com/office/drawing/2014/main" id="{BA4AA7F2-8E81-4E14-AA8A-35C0B345C830}"/>
              </a:ext>
            </a:extLst>
          </p:cNvPr>
          <p:cNvSpPr>
            <a:spLocks noGrp="1"/>
          </p:cNvSpPr>
          <p:nvPr>
            <p:ph type="body" idx="1"/>
          </p:nvPr>
        </p:nvSpPr>
        <p:spPr/>
        <p:txBody>
          <a:bodyPr/>
          <a:lstStyle/>
          <a:p>
            <a:r>
              <a:rPr lang="en-US"/>
              <a:t>ESC</a:t>
            </a:r>
          </a:p>
        </p:txBody>
      </p:sp>
      <p:pic>
        <p:nvPicPr>
          <p:cNvPr id="4" name="Audio 3">
            <a:hlinkClick r:id="" action="ppaction://media"/>
            <a:extLst>
              <a:ext uri="{FF2B5EF4-FFF2-40B4-BE49-F238E27FC236}">
                <a16:creationId xmlns:a16="http://schemas.microsoft.com/office/drawing/2014/main" id="{886F5367-B3E6-CA9D-59C0-6FD4BA5AE1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71227078"/>
      </p:ext>
    </p:extLst>
  </p:cSld>
  <p:clrMapOvr>
    <a:masterClrMapping/>
  </p:clrMapOvr>
  <mc:AlternateContent xmlns:mc="http://schemas.openxmlformats.org/markup-compatibility/2006" xmlns:p14="http://schemas.microsoft.com/office/powerpoint/2010/main">
    <mc:Choice Requires="p14">
      <p:transition spd="slow" p14:dur="2000" advTm="11408"/>
    </mc:Choice>
    <mc:Fallback xmlns="">
      <p:transition spd="slow" advTm="1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E7C56B4-E786-4C36-B4C0-DFB592808D3F}"/>
              </a:ext>
            </a:extLst>
          </p:cNvPr>
          <p:cNvPicPr>
            <a:picLocks noGrp="1" noChangeAspect="1"/>
          </p:cNvPicPr>
          <p:nvPr>
            <p:ph idx="1"/>
          </p:nvPr>
        </p:nvPicPr>
        <p:blipFill rotWithShape="1">
          <a:blip r:embed="rId6"/>
          <a:srcRect l="5823" t="3112" r="5316" b="2415"/>
          <a:stretch/>
        </p:blipFill>
        <p:spPr>
          <a:xfrm>
            <a:off x="4724400" y="1066800"/>
            <a:ext cx="4005573" cy="5413160"/>
          </a:xfrm>
          <a:prstGeom prst="rect">
            <a:avLst/>
          </a:prstGeom>
          <a:ln>
            <a:solidFill>
              <a:schemeClr val="tx1"/>
            </a:solidFill>
          </a:ln>
        </p:spPr>
      </p:pic>
      <p:sp>
        <p:nvSpPr>
          <p:cNvPr id="10" name="Rectangle 9">
            <a:extLst>
              <a:ext uri="{FF2B5EF4-FFF2-40B4-BE49-F238E27FC236}">
                <a16:creationId xmlns:a16="http://schemas.microsoft.com/office/drawing/2014/main" id="{CE5B4E21-7FA8-4AB7-A25C-978FA363CE04}"/>
              </a:ext>
            </a:extLst>
          </p:cNvPr>
          <p:cNvSpPr/>
          <p:nvPr/>
        </p:nvSpPr>
        <p:spPr>
          <a:xfrm>
            <a:off x="5840664" y="1122101"/>
            <a:ext cx="1773043" cy="511523"/>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899CC7-A38D-4D67-AB62-899D0B88AA5D}"/>
              </a:ext>
            </a:extLst>
          </p:cNvPr>
          <p:cNvPicPr>
            <a:picLocks noChangeAspect="1"/>
          </p:cNvPicPr>
          <p:nvPr/>
        </p:nvPicPr>
        <p:blipFill rotWithShape="1">
          <a:blip r:embed="rId7"/>
          <a:srcRect l="5577" t="3050" r="6821" b="4366"/>
          <a:stretch/>
        </p:blipFill>
        <p:spPr>
          <a:xfrm>
            <a:off x="343385" y="1087498"/>
            <a:ext cx="3983579" cy="5411787"/>
          </a:xfrm>
          <a:prstGeom prst="rect">
            <a:avLst/>
          </a:prstGeom>
          <a:ln>
            <a:solidFill>
              <a:schemeClr val="tx1"/>
            </a:solidFill>
          </a:ln>
        </p:spPr>
      </p:pic>
      <p:sp>
        <p:nvSpPr>
          <p:cNvPr id="7" name="Rectangle 6">
            <a:extLst>
              <a:ext uri="{FF2B5EF4-FFF2-40B4-BE49-F238E27FC236}">
                <a16:creationId xmlns:a16="http://schemas.microsoft.com/office/drawing/2014/main" id="{C5B383F9-4DDD-4FB6-B25C-9595BC4F8F47}"/>
              </a:ext>
            </a:extLst>
          </p:cNvPr>
          <p:cNvSpPr/>
          <p:nvPr/>
        </p:nvSpPr>
        <p:spPr>
          <a:xfrm>
            <a:off x="1369836" y="1087499"/>
            <a:ext cx="1916967" cy="549589"/>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DED969-538B-4C98-897A-1FD8810D372B}"/>
              </a:ext>
            </a:extLst>
          </p:cNvPr>
          <p:cNvSpPr/>
          <p:nvPr/>
        </p:nvSpPr>
        <p:spPr>
          <a:xfrm>
            <a:off x="1086511" y="1862522"/>
            <a:ext cx="1054935" cy="721069"/>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46AE5E-4FBB-403D-9A57-621578CCE5BD}"/>
              </a:ext>
            </a:extLst>
          </p:cNvPr>
          <p:cNvSpPr/>
          <p:nvPr/>
        </p:nvSpPr>
        <p:spPr>
          <a:xfrm>
            <a:off x="562058" y="3779594"/>
            <a:ext cx="978744" cy="69331"/>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EB35238-7B90-41C3-8D4C-517D372F1D70}"/>
              </a:ext>
            </a:extLst>
          </p:cNvPr>
          <p:cNvGrpSpPr/>
          <p:nvPr/>
        </p:nvGrpSpPr>
        <p:grpSpPr>
          <a:xfrm>
            <a:off x="473488" y="2664885"/>
            <a:ext cx="3779802" cy="1925074"/>
            <a:chOff x="473488" y="2664885"/>
            <a:chExt cx="3779802" cy="1925074"/>
          </a:xfrm>
        </p:grpSpPr>
        <p:sp>
          <p:nvSpPr>
            <p:cNvPr id="14" name="Rectangle 13">
              <a:extLst>
                <a:ext uri="{FF2B5EF4-FFF2-40B4-BE49-F238E27FC236}">
                  <a16:creationId xmlns:a16="http://schemas.microsoft.com/office/drawing/2014/main" id="{8D6585F0-901B-4256-9DC2-D0E2B23299FE}"/>
                </a:ext>
              </a:extLst>
            </p:cNvPr>
            <p:cNvSpPr/>
            <p:nvPr/>
          </p:nvSpPr>
          <p:spPr>
            <a:xfrm>
              <a:off x="473488" y="4108182"/>
              <a:ext cx="3764381" cy="48177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8FE4463-4E27-4811-B517-10723CC4FB10}"/>
                </a:ext>
              </a:extLst>
            </p:cNvPr>
            <p:cNvSpPr txBox="1"/>
            <p:nvPr/>
          </p:nvSpPr>
          <p:spPr>
            <a:xfrm>
              <a:off x="2445305" y="2664885"/>
              <a:ext cx="1807985" cy="646331"/>
            </a:xfrm>
            <a:prstGeom prst="rect">
              <a:avLst/>
            </a:prstGeom>
            <a:solidFill>
              <a:srgbClr val="FFFFFF">
                <a:alpha val="72157"/>
              </a:srgbClr>
            </a:solidFill>
            <a:ln w="28575">
              <a:solidFill>
                <a:schemeClr val="accent1"/>
              </a:solidFill>
            </a:ln>
          </p:spPr>
          <p:txBody>
            <a:bodyPr wrap="square" rtlCol="0">
              <a:spAutoFit/>
            </a:bodyPr>
            <a:lstStyle/>
            <a:p>
              <a:r>
                <a:rPr lang="en-US"/>
                <a:t>Each comment is addressed</a:t>
              </a:r>
            </a:p>
          </p:txBody>
        </p:sp>
        <p:cxnSp>
          <p:nvCxnSpPr>
            <p:cNvPr id="16" name="Straight Arrow Connector 15">
              <a:extLst>
                <a:ext uri="{FF2B5EF4-FFF2-40B4-BE49-F238E27FC236}">
                  <a16:creationId xmlns:a16="http://schemas.microsoft.com/office/drawing/2014/main" id="{1B3766E9-9B53-44CB-BD36-FD9ED0BEC320}"/>
                </a:ext>
              </a:extLst>
            </p:cNvPr>
            <p:cNvCxnSpPr>
              <a:cxnSpLocks/>
              <a:stCxn id="15" idx="2"/>
            </p:cNvCxnSpPr>
            <p:nvPr/>
          </p:nvCxnSpPr>
          <p:spPr>
            <a:xfrm flipH="1">
              <a:off x="3255874" y="3311216"/>
              <a:ext cx="93425" cy="8003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59FF213-98A5-4D7F-B463-995438D4FB2E}"/>
              </a:ext>
            </a:extLst>
          </p:cNvPr>
          <p:cNvGrpSpPr/>
          <p:nvPr/>
        </p:nvGrpSpPr>
        <p:grpSpPr>
          <a:xfrm>
            <a:off x="1711538" y="5014757"/>
            <a:ext cx="3012862" cy="1610891"/>
            <a:chOff x="1711538" y="5014757"/>
            <a:chExt cx="3012862" cy="1610891"/>
          </a:xfrm>
        </p:grpSpPr>
        <p:sp>
          <p:nvSpPr>
            <p:cNvPr id="19" name="TextBox 18">
              <a:extLst>
                <a:ext uri="{FF2B5EF4-FFF2-40B4-BE49-F238E27FC236}">
                  <a16:creationId xmlns:a16="http://schemas.microsoft.com/office/drawing/2014/main" id="{9DEE55A5-1B9E-4FC9-A85D-269A7C9C4F56}"/>
                </a:ext>
              </a:extLst>
            </p:cNvPr>
            <p:cNvSpPr txBox="1"/>
            <p:nvPr/>
          </p:nvSpPr>
          <p:spPr>
            <a:xfrm>
              <a:off x="1711538" y="5702319"/>
              <a:ext cx="3012862" cy="923329"/>
            </a:xfrm>
            <a:prstGeom prst="rect">
              <a:avLst/>
            </a:prstGeom>
            <a:solidFill>
              <a:srgbClr val="FFFFFF">
                <a:alpha val="72157"/>
              </a:srgbClr>
            </a:solidFill>
            <a:ln w="28575">
              <a:solidFill>
                <a:schemeClr val="accent1"/>
              </a:solidFill>
            </a:ln>
          </p:spPr>
          <p:txBody>
            <a:bodyPr wrap="square" rtlCol="0">
              <a:spAutoFit/>
            </a:bodyPr>
            <a:lstStyle/>
            <a:p>
              <a:pPr algn="ctr"/>
              <a:r>
                <a:rPr lang="en-US"/>
                <a:t>Specify location of addressed comment (sheet)</a:t>
              </a:r>
            </a:p>
          </p:txBody>
        </p:sp>
        <p:sp>
          <p:nvSpPr>
            <p:cNvPr id="20" name="Rectangle 19">
              <a:extLst>
                <a:ext uri="{FF2B5EF4-FFF2-40B4-BE49-F238E27FC236}">
                  <a16:creationId xmlns:a16="http://schemas.microsoft.com/office/drawing/2014/main" id="{FBCA5918-8DCA-4E16-B502-0020438588FD}"/>
                </a:ext>
              </a:extLst>
            </p:cNvPr>
            <p:cNvSpPr/>
            <p:nvPr/>
          </p:nvSpPr>
          <p:spPr>
            <a:xfrm>
              <a:off x="3103057" y="5014757"/>
              <a:ext cx="1001728" cy="19641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1563748-3F82-4ABD-A143-B8BD51D04ADD}"/>
                </a:ext>
              </a:extLst>
            </p:cNvPr>
            <p:cNvCxnSpPr>
              <a:cxnSpLocks/>
              <a:stCxn id="19" idx="0"/>
              <a:endCxn id="20" idx="2"/>
            </p:cNvCxnSpPr>
            <p:nvPr/>
          </p:nvCxnSpPr>
          <p:spPr>
            <a:xfrm flipV="1">
              <a:off x="3217969" y="5211176"/>
              <a:ext cx="385952" cy="4911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A44BBF88-1806-49DE-9C9E-C4225F2E76E6}"/>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F37CE5A7-EB4B-40B8-A3B4-79E3DC2EFAFE}"/>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Comment Responses – Good Example</a:t>
            </a:r>
          </a:p>
        </p:txBody>
      </p:sp>
      <p:sp>
        <p:nvSpPr>
          <p:cNvPr id="23" name="Rectangle 22">
            <a:extLst>
              <a:ext uri="{FF2B5EF4-FFF2-40B4-BE49-F238E27FC236}">
                <a16:creationId xmlns:a16="http://schemas.microsoft.com/office/drawing/2014/main" id="{A884D1B0-8FE1-454D-B071-885177ADA0E8}"/>
              </a:ext>
            </a:extLst>
          </p:cNvPr>
          <p:cNvSpPr/>
          <p:nvPr/>
        </p:nvSpPr>
        <p:spPr>
          <a:xfrm>
            <a:off x="1136322" y="3421968"/>
            <a:ext cx="935073" cy="69331"/>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EDAE1274-836A-A1A7-9B89-BF334B62B0C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25008038"/>
      </p:ext>
    </p:extLst>
  </p:cSld>
  <p:clrMapOvr>
    <a:masterClrMapping/>
  </p:clrMapOvr>
  <mc:AlternateContent xmlns:mc="http://schemas.openxmlformats.org/markup-compatibility/2006" xmlns:p14="http://schemas.microsoft.com/office/powerpoint/2010/main">
    <mc:Choice Requires="p14">
      <p:transition spd="slow" p14:dur="2000" advTm="19414"/>
    </mc:Choice>
    <mc:Fallback xmlns="">
      <p:transition spd="slow" advTm="1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354BA2-5DE9-4622-99F0-434DCAA3C186}"/>
              </a:ext>
            </a:extLst>
          </p:cNvPr>
          <p:cNvPicPr>
            <a:picLocks noChangeAspect="1"/>
          </p:cNvPicPr>
          <p:nvPr/>
        </p:nvPicPr>
        <p:blipFill>
          <a:blip r:embed="rId5"/>
          <a:stretch>
            <a:fillRect/>
          </a:stretch>
        </p:blipFill>
        <p:spPr>
          <a:xfrm>
            <a:off x="4691468" y="1571624"/>
            <a:ext cx="3995332" cy="5167981"/>
          </a:xfrm>
          <a:prstGeom prst="rect">
            <a:avLst/>
          </a:prstGeom>
          <a:ln>
            <a:solidFill>
              <a:schemeClr val="tx1"/>
            </a:solidFill>
          </a:ln>
        </p:spPr>
      </p:pic>
      <p:pic>
        <p:nvPicPr>
          <p:cNvPr id="4" name="Picture 3">
            <a:extLst>
              <a:ext uri="{FF2B5EF4-FFF2-40B4-BE49-F238E27FC236}">
                <a16:creationId xmlns:a16="http://schemas.microsoft.com/office/drawing/2014/main" id="{41808785-00E3-403B-8093-6B24E7D274D7}"/>
              </a:ext>
            </a:extLst>
          </p:cNvPr>
          <p:cNvPicPr>
            <a:picLocks noChangeAspect="1"/>
          </p:cNvPicPr>
          <p:nvPr/>
        </p:nvPicPr>
        <p:blipFill>
          <a:blip r:embed="rId6"/>
          <a:stretch>
            <a:fillRect/>
          </a:stretch>
        </p:blipFill>
        <p:spPr>
          <a:xfrm>
            <a:off x="387042" y="1571624"/>
            <a:ext cx="4031634" cy="5214937"/>
          </a:xfrm>
          <a:prstGeom prst="rect">
            <a:avLst/>
          </a:prstGeom>
          <a:ln>
            <a:solidFill>
              <a:schemeClr val="tx1"/>
            </a:solidFill>
          </a:ln>
        </p:spPr>
      </p:pic>
      <p:sp>
        <p:nvSpPr>
          <p:cNvPr id="9" name="Rectangle 8">
            <a:extLst>
              <a:ext uri="{FF2B5EF4-FFF2-40B4-BE49-F238E27FC236}">
                <a16:creationId xmlns:a16="http://schemas.microsoft.com/office/drawing/2014/main" id="{641F0B85-A711-4FD3-A54A-17F592352B46}"/>
              </a:ext>
            </a:extLst>
          </p:cNvPr>
          <p:cNvSpPr/>
          <p:nvPr/>
        </p:nvSpPr>
        <p:spPr>
          <a:xfrm>
            <a:off x="786233" y="1957388"/>
            <a:ext cx="1056855" cy="267015"/>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3CA5E2-E2F9-4D36-978B-02A50E0B4B0D}"/>
              </a:ext>
            </a:extLst>
          </p:cNvPr>
          <p:cNvSpPr/>
          <p:nvPr/>
        </p:nvSpPr>
        <p:spPr>
          <a:xfrm>
            <a:off x="1071984" y="3024188"/>
            <a:ext cx="1013992" cy="404812"/>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40D7C4F-1A73-4367-8FA9-101FD6D4F107}"/>
              </a:ext>
            </a:extLst>
          </p:cNvPr>
          <p:cNvGrpSpPr/>
          <p:nvPr/>
        </p:nvGrpSpPr>
        <p:grpSpPr>
          <a:xfrm>
            <a:off x="807620" y="3454331"/>
            <a:ext cx="3764380" cy="1713650"/>
            <a:chOff x="807620" y="3454331"/>
            <a:chExt cx="3764380" cy="1713650"/>
          </a:xfrm>
        </p:grpSpPr>
        <p:sp>
          <p:nvSpPr>
            <p:cNvPr id="11" name="Rectangle 10">
              <a:extLst>
                <a:ext uri="{FF2B5EF4-FFF2-40B4-BE49-F238E27FC236}">
                  <a16:creationId xmlns:a16="http://schemas.microsoft.com/office/drawing/2014/main" id="{74652190-7BB8-44CF-9A19-A85D2A1DC1B5}"/>
                </a:ext>
              </a:extLst>
            </p:cNvPr>
            <p:cNvSpPr/>
            <p:nvPr/>
          </p:nvSpPr>
          <p:spPr>
            <a:xfrm>
              <a:off x="807620" y="4900965"/>
              <a:ext cx="2255620" cy="267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0626371-9160-48EC-BA34-8AA5C31B3F34}"/>
                </a:ext>
              </a:extLst>
            </p:cNvPr>
            <p:cNvSpPr txBox="1"/>
            <p:nvPr/>
          </p:nvSpPr>
          <p:spPr>
            <a:xfrm>
              <a:off x="2085976" y="3454331"/>
              <a:ext cx="2486024" cy="923330"/>
            </a:xfrm>
            <a:prstGeom prst="rect">
              <a:avLst/>
            </a:prstGeom>
            <a:solidFill>
              <a:srgbClr val="FFFFFF">
                <a:alpha val="72157"/>
              </a:srgbClr>
            </a:solidFill>
            <a:ln w="28575">
              <a:solidFill>
                <a:schemeClr val="accent1"/>
              </a:solidFill>
            </a:ln>
          </p:spPr>
          <p:txBody>
            <a:bodyPr wrap="square" rtlCol="0">
              <a:spAutoFit/>
            </a:bodyPr>
            <a:lstStyle/>
            <a:p>
              <a:pPr algn="ctr"/>
              <a:r>
                <a:rPr lang="en-US"/>
                <a:t>Does not indicate where information was added</a:t>
              </a:r>
            </a:p>
          </p:txBody>
        </p:sp>
        <p:cxnSp>
          <p:nvCxnSpPr>
            <p:cNvPr id="13" name="Straight Arrow Connector 12">
              <a:extLst>
                <a:ext uri="{FF2B5EF4-FFF2-40B4-BE49-F238E27FC236}">
                  <a16:creationId xmlns:a16="http://schemas.microsoft.com/office/drawing/2014/main" id="{67930BD6-B62B-4480-849A-5C37CFD1CA53}"/>
                </a:ext>
              </a:extLst>
            </p:cNvPr>
            <p:cNvCxnSpPr>
              <a:cxnSpLocks/>
              <a:stCxn id="12" idx="2"/>
            </p:cNvCxnSpPr>
            <p:nvPr/>
          </p:nvCxnSpPr>
          <p:spPr>
            <a:xfrm flipH="1">
              <a:off x="2896546" y="4377661"/>
              <a:ext cx="432442" cy="523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15E421E-8719-432D-9DC9-F6F6B06DB29C}"/>
              </a:ext>
            </a:extLst>
          </p:cNvPr>
          <p:cNvGrpSpPr/>
          <p:nvPr/>
        </p:nvGrpSpPr>
        <p:grpSpPr>
          <a:xfrm>
            <a:off x="5103618" y="2200772"/>
            <a:ext cx="3702650" cy="1746746"/>
            <a:chOff x="5103618" y="2200772"/>
            <a:chExt cx="3702650" cy="1746746"/>
          </a:xfrm>
        </p:grpSpPr>
        <p:sp>
          <p:nvSpPr>
            <p:cNvPr id="15" name="Rectangle 14">
              <a:extLst>
                <a:ext uri="{FF2B5EF4-FFF2-40B4-BE49-F238E27FC236}">
                  <a16:creationId xmlns:a16="http://schemas.microsoft.com/office/drawing/2014/main" id="{C4B9425A-B663-4F40-9FC9-6123063DF3AF}"/>
                </a:ext>
              </a:extLst>
            </p:cNvPr>
            <p:cNvSpPr/>
            <p:nvPr/>
          </p:nvSpPr>
          <p:spPr>
            <a:xfrm>
              <a:off x="5103618" y="2200772"/>
              <a:ext cx="2699262" cy="3317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E64FB6-47E0-48E3-8993-8E34FFF94C2D}"/>
                </a:ext>
              </a:extLst>
            </p:cNvPr>
            <p:cNvSpPr txBox="1"/>
            <p:nvPr/>
          </p:nvSpPr>
          <p:spPr>
            <a:xfrm>
              <a:off x="5594033" y="3024188"/>
              <a:ext cx="3212235" cy="923330"/>
            </a:xfrm>
            <a:prstGeom prst="rect">
              <a:avLst/>
            </a:prstGeom>
            <a:solidFill>
              <a:srgbClr val="FFFFFF">
                <a:alpha val="72157"/>
              </a:srgbClr>
            </a:solidFill>
            <a:ln w="28575">
              <a:solidFill>
                <a:schemeClr val="accent1"/>
              </a:solidFill>
            </a:ln>
          </p:spPr>
          <p:txBody>
            <a:bodyPr wrap="square" rtlCol="0">
              <a:spAutoFit/>
            </a:bodyPr>
            <a:lstStyle/>
            <a:p>
              <a:pPr algn="ctr"/>
              <a:r>
                <a:rPr lang="en-US"/>
                <a:t>Does not explain how comment was addressed or which sheet</a:t>
              </a:r>
            </a:p>
          </p:txBody>
        </p:sp>
        <p:cxnSp>
          <p:nvCxnSpPr>
            <p:cNvPr id="17" name="Straight Arrow Connector 16">
              <a:extLst>
                <a:ext uri="{FF2B5EF4-FFF2-40B4-BE49-F238E27FC236}">
                  <a16:creationId xmlns:a16="http://schemas.microsoft.com/office/drawing/2014/main" id="{B7FB1BCB-08D7-4B04-B254-CD72CAEA522F}"/>
                </a:ext>
              </a:extLst>
            </p:cNvPr>
            <p:cNvCxnSpPr>
              <a:cxnSpLocks/>
            </p:cNvCxnSpPr>
            <p:nvPr/>
          </p:nvCxnSpPr>
          <p:spPr>
            <a:xfrm flipH="1" flipV="1">
              <a:off x="6469380" y="2532501"/>
              <a:ext cx="228152" cy="5055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1F771A14-3013-477F-8AA8-835C5424C33D}"/>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90E14B25-6FD5-4B75-8260-58DAEC497934}"/>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Comment Responses – Bad Example</a:t>
            </a:r>
          </a:p>
        </p:txBody>
      </p:sp>
      <p:sp>
        <p:nvSpPr>
          <p:cNvPr id="21" name="Rectangle 20">
            <a:extLst>
              <a:ext uri="{FF2B5EF4-FFF2-40B4-BE49-F238E27FC236}">
                <a16:creationId xmlns:a16="http://schemas.microsoft.com/office/drawing/2014/main" id="{7E33DA7B-0D7D-46D6-AAF5-3C222624331A}"/>
              </a:ext>
            </a:extLst>
          </p:cNvPr>
          <p:cNvSpPr/>
          <p:nvPr/>
        </p:nvSpPr>
        <p:spPr>
          <a:xfrm>
            <a:off x="858416" y="3814011"/>
            <a:ext cx="456244" cy="86186"/>
          </a:xfrm>
          <a:prstGeom prst="rect">
            <a:avLst/>
          </a:prstGeom>
          <a:solidFill>
            <a:schemeClr val="bg1">
              <a:lumMod val="85000"/>
            </a:schemeClr>
          </a:solidFill>
          <a:ln w="31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F5E3916-DC15-B281-47C8-1B83BF37DB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627368143"/>
      </p:ext>
    </p:extLst>
  </p:cSld>
  <p:clrMapOvr>
    <a:masterClrMapping/>
  </p:clrMapOvr>
  <mc:AlternateContent xmlns:mc="http://schemas.openxmlformats.org/markup-compatibility/2006" xmlns:p14="http://schemas.microsoft.com/office/powerpoint/2010/main">
    <mc:Choice Requires="p14">
      <p:transition spd="slow" p14:dur="2000" advTm="24830"/>
    </mc:Choice>
    <mc:Fallback xmlns="">
      <p:transition spd="slow" advTm="2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ground&#10;&#10;Description automatically generated">
            <a:extLst>
              <a:ext uri="{FF2B5EF4-FFF2-40B4-BE49-F238E27FC236}">
                <a16:creationId xmlns:a16="http://schemas.microsoft.com/office/drawing/2014/main" id="{3ADC6DF5-C4DF-4B0E-BAC7-AE74294F4747}"/>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2" name="Title 1">
            <a:extLst>
              <a:ext uri="{FF2B5EF4-FFF2-40B4-BE49-F238E27FC236}">
                <a16:creationId xmlns:a16="http://schemas.microsoft.com/office/drawing/2014/main" id="{B6A207C6-7878-4E87-A0B3-0933FBBABBDC}"/>
              </a:ext>
            </a:extLst>
          </p:cNvPr>
          <p:cNvSpPr>
            <a:spLocks noGrp="1"/>
          </p:cNvSpPr>
          <p:nvPr>
            <p:ph type="title"/>
          </p:nvPr>
        </p:nvSpPr>
        <p:spPr/>
        <p:txBody>
          <a:bodyPr/>
          <a:lstStyle/>
          <a:p>
            <a:r>
              <a:rPr lang="en-US"/>
              <a:t>Common Comments</a:t>
            </a:r>
          </a:p>
        </p:txBody>
      </p:sp>
      <p:sp>
        <p:nvSpPr>
          <p:cNvPr id="3" name="Text Placeholder 2">
            <a:extLst>
              <a:ext uri="{FF2B5EF4-FFF2-40B4-BE49-F238E27FC236}">
                <a16:creationId xmlns:a16="http://schemas.microsoft.com/office/drawing/2014/main" id="{BA4AA7F2-8E81-4E14-AA8A-35C0B345C830}"/>
              </a:ext>
            </a:extLst>
          </p:cNvPr>
          <p:cNvSpPr>
            <a:spLocks noGrp="1"/>
          </p:cNvSpPr>
          <p:nvPr>
            <p:ph type="body" idx="1"/>
          </p:nvPr>
        </p:nvSpPr>
        <p:spPr/>
        <p:txBody>
          <a:bodyPr/>
          <a:lstStyle/>
          <a:p>
            <a:r>
              <a:rPr lang="en-US"/>
              <a:t>ESC</a:t>
            </a:r>
          </a:p>
        </p:txBody>
      </p:sp>
      <p:pic>
        <p:nvPicPr>
          <p:cNvPr id="4" name="Audio 3">
            <a:hlinkClick r:id="" action="ppaction://media"/>
            <a:extLst>
              <a:ext uri="{FF2B5EF4-FFF2-40B4-BE49-F238E27FC236}">
                <a16:creationId xmlns:a16="http://schemas.microsoft.com/office/drawing/2014/main" id="{9C9556FE-2291-788C-0B67-5BCFE1AFB8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94403199"/>
      </p:ext>
    </p:extLst>
  </p:cSld>
  <p:clrMapOvr>
    <a:masterClrMapping/>
  </p:clrMapOvr>
  <mc:AlternateContent xmlns:mc="http://schemas.openxmlformats.org/markup-compatibility/2006" xmlns:p14="http://schemas.microsoft.com/office/powerpoint/2010/main">
    <mc:Choice Requires="p14">
      <p:transition spd="slow" p14:dur="2000" advTm="5674"/>
    </mc:Choice>
    <mc:Fallback xmlns="">
      <p:transition spd="slow" advTm="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Common Comments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endParaRPr lang="en-US"/>
          </a:p>
        </p:txBody>
      </p:sp>
      <p:sp>
        <p:nvSpPr>
          <p:cNvPr id="12" name="Content Placeholder 11">
            <a:extLst>
              <a:ext uri="{FF2B5EF4-FFF2-40B4-BE49-F238E27FC236}">
                <a16:creationId xmlns:a16="http://schemas.microsoft.com/office/drawing/2014/main" id="{C4C89F2D-FDA9-4D92-8518-E883CEF9CCDD}"/>
              </a:ext>
            </a:extLst>
          </p:cNvPr>
          <p:cNvSpPr txBox="1">
            <a:spLocks noGrp="1"/>
          </p:cNvSpPr>
          <p:nvPr>
            <p:ph idx="1"/>
          </p:nvPr>
        </p:nvSpPr>
        <p:spPr>
          <a:xfrm>
            <a:off x="457200" y="993914"/>
            <a:ext cx="8229600" cy="5213735"/>
          </a:xfrm>
          <a:prstGeom prst="rect">
            <a:avLst/>
          </a:prstGeom>
          <a:noFill/>
        </p:spPr>
        <p:txBody>
          <a:bodyPr wrap="square">
            <a:spAutoFit/>
          </a:bodyPr>
          <a:lstStyle/>
          <a:p>
            <a:r>
              <a:rPr lang="en-US" sz="1600" dirty="0"/>
              <a:t>Upload the proposed plat to the SGS. </a:t>
            </a:r>
          </a:p>
          <a:p>
            <a:r>
              <a:rPr lang="en-US" sz="1600" dirty="0"/>
              <a:t>Enter all applicable DCRA building permit numbers associated with this project in the SGS. </a:t>
            </a:r>
          </a:p>
          <a:p>
            <a:r>
              <a:rPr lang="en-US" sz="1600" dirty="0"/>
              <a:t>Provide a blank area in the upper left-hand corner (must be 7 inches wide by 9.5 inches tall and have a 1-inch margin from top and left edge of page).  This can be on a coversheet, if desired. </a:t>
            </a:r>
          </a:p>
          <a:p>
            <a:r>
              <a:rPr lang="en-US" sz="1600" dirty="0"/>
              <a:t>Enter the engineer/architect information in the SGS. </a:t>
            </a:r>
          </a:p>
          <a:p>
            <a:r>
              <a:rPr lang="en-US" sz="1600" dirty="0"/>
              <a:t>Provide the following documents: </a:t>
            </a:r>
          </a:p>
          <a:p>
            <a:pPr lvl="1"/>
            <a:r>
              <a:rPr lang="en-US" sz="1600" dirty="0"/>
              <a:t>Environmental Intake Form – signed by DCRA </a:t>
            </a:r>
          </a:p>
          <a:p>
            <a:pPr lvl="1"/>
            <a:r>
              <a:rPr lang="en-US" sz="1600" dirty="0"/>
              <a:t>Complete EISF report – if required by EIF </a:t>
            </a:r>
          </a:p>
          <a:p>
            <a:r>
              <a:rPr lang="en-US" sz="1600" dirty="0"/>
              <a:t>All plans must have a Sequence of Construction that describes implementation and maintenance of ESC measures and identifies permanent and interim stabilization practices. Include stages or phases of earth disturbance and construction. </a:t>
            </a:r>
          </a:p>
          <a:p>
            <a:r>
              <a:rPr lang="en-US" sz="1600" dirty="0"/>
              <a:t>Show the location of any stockpile areas and specify perimeter controls and stabilization methods. </a:t>
            </a:r>
          </a:p>
          <a:p>
            <a:r>
              <a:rPr lang="en-US" sz="1600" dirty="0"/>
              <a:t>Add a note indicating:  The contractor must strictly limit disturbance to the approved LOD.  If a DOEE inspector identifies disturbance outside the approved LOD, the project may be halted until stormwater management regulations are resolved. </a:t>
            </a:r>
          </a:p>
        </p:txBody>
      </p:sp>
      <p:pic>
        <p:nvPicPr>
          <p:cNvPr id="2" name="Audio 1">
            <a:hlinkClick r:id="" action="ppaction://media"/>
            <a:extLst>
              <a:ext uri="{FF2B5EF4-FFF2-40B4-BE49-F238E27FC236}">
                <a16:creationId xmlns:a16="http://schemas.microsoft.com/office/drawing/2014/main" id="{D70DCDEF-A22D-CA0A-FF23-7CFB3E76F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29429171"/>
      </p:ext>
    </p:extLst>
  </p:cSld>
  <p:clrMapOvr>
    <a:masterClrMapping/>
  </p:clrMapOvr>
  <mc:AlternateContent xmlns:mc="http://schemas.openxmlformats.org/markup-compatibility/2006" xmlns:p14="http://schemas.microsoft.com/office/powerpoint/2010/main">
    <mc:Choice Requires="p14">
      <p:transition spd="slow" p14:dur="2000" advTm="3887"/>
    </mc:Choice>
    <mc:Fallback xmlns="">
      <p:transition spd="slow" advTm="3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Common Comments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endParaRPr lang="en-US"/>
          </a:p>
        </p:txBody>
      </p:sp>
      <p:sp>
        <p:nvSpPr>
          <p:cNvPr id="12" name="Content Placeholder 11">
            <a:extLst>
              <a:ext uri="{FF2B5EF4-FFF2-40B4-BE49-F238E27FC236}">
                <a16:creationId xmlns:a16="http://schemas.microsoft.com/office/drawing/2014/main" id="{C4C89F2D-FDA9-4D92-8518-E883CEF9CCDD}"/>
              </a:ext>
            </a:extLst>
          </p:cNvPr>
          <p:cNvSpPr txBox="1">
            <a:spLocks noGrp="1"/>
          </p:cNvSpPr>
          <p:nvPr>
            <p:ph idx="1"/>
          </p:nvPr>
        </p:nvSpPr>
        <p:spPr>
          <a:xfrm>
            <a:off x="457200" y="993914"/>
            <a:ext cx="8229600" cy="5410712"/>
          </a:xfrm>
          <a:prstGeom prst="rect">
            <a:avLst/>
          </a:prstGeom>
          <a:noFill/>
        </p:spPr>
        <p:txBody>
          <a:bodyPr wrap="square">
            <a:spAutoFit/>
          </a:bodyPr>
          <a:lstStyle/>
          <a:p>
            <a:r>
              <a:rPr lang="en-US" sz="1600" dirty="0"/>
              <a:t>Straw bale dike is not recommended as a primary sediment control device.  Use tree protection with untrenched silt fence (DOEE Standard Detail 903.2) or untrenched filter sock (DOEE Standard Detail 303.1 and 303.2) within the critical root zone of trees to be preserved. </a:t>
            </a:r>
          </a:p>
          <a:p>
            <a:r>
              <a:rPr lang="en-US" sz="1600" dirty="0"/>
              <a:t>The architecture plans show that underpinning is to be done and new walls created in the basement. This is all considered land disturbance, and must be included in the LOD and cut/fill numbers.  </a:t>
            </a:r>
          </a:p>
          <a:p>
            <a:r>
              <a:rPr lang="en-US" sz="1600" dirty="0"/>
              <a:t>Show a stabilized construction entrance (SCE).  </a:t>
            </a:r>
          </a:p>
          <a:p>
            <a:r>
              <a:rPr lang="en-US" sz="1600" dirty="0"/>
              <a:t>Use silt fence on pavement (DOEE Standard Detail 310.1) or filter sock (DOEE Standard Detail 303.1 and 303.2) in paved areas. </a:t>
            </a:r>
          </a:p>
          <a:p>
            <a:r>
              <a:rPr lang="en-US" sz="1600" dirty="0"/>
              <a:t>Update the DOEE ESC General Notes with those found here: https://doee.dc.gov/esc.  </a:t>
            </a:r>
          </a:p>
          <a:p>
            <a:r>
              <a:rPr lang="en-US" sz="1600" dirty="0"/>
              <a:t>Add Vegetative Stabilization notes to match the DC ESC Manual.  Include completed Tables 2.3 (or Table 2.4) and 2.5.  </a:t>
            </a:r>
          </a:p>
          <a:p>
            <a:r>
              <a:rPr lang="en-US" sz="1600" dirty="0"/>
              <a:t>Update the ESC details with the new specifications from the DC ESC Manual.  </a:t>
            </a:r>
          </a:p>
          <a:p>
            <a:r>
              <a:rPr lang="en-US" sz="1600" dirty="0"/>
              <a:t>The ESC plan must include a general description of the predominant soil types on the site, as described by the appropriate soil survey information available from the USDA-NRCS.  </a:t>
            </a:r>
          </a:p>
          <a:p>
            <a:r>
              <a:rPr lang="en-US" sz="1600" dirty="0"/>
              <a:t>Include the Dust Control construction specifications from Section 9.1 of the DC ESC Manual.  </a:t>
            </a:r>
          </a:p>
        </p:txBody>
      </p:sp>
      <p:pic>
        <p:nvPicPr>
          <p:cNvPr id="2" name="Audio 1">
            <a:hlinkClick r:id="" action="ppaction://media"/>
            <a:extLst>
              <a:ext uri="{FF2B5EF4-FFF2-40B4-BE49-F238E27FC236}">
                <a16:creationId xmlns:a16="http://schemas.microsoft.com/office/drawing/2014/main" id="{1980AE46-3720-860C-F173-32A044B071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79361186"/>
      </p:ext>
    </p:extLst>
  </p:cSld>
  <p:clrMapOvr>
    <a:masterClrMapping/>
  </p:clrMapOvr>
  <mc:AlternateContent xmlns:mc="http://schemas.openxmlformats.org/markup-compatibility/2006" xmlns:p14="http://schemas.microsoft.com/office/powerpoint/2010/main">
    <mc:Choice Requires="p14">
      <p:transition spd="slow" p14:dur="2000" advTm="5697"/>
    </mc:Choice>
    <mc:Fallback xmlns="">
      <p:transition spd="slow" advTm="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Common Comments</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endParaRPr lang="en-US"/>
          </a:p>
        </p:txBody>
      </p:sp>
      <p:sp>
        <p:nvSpPr>
          <p:cNvPr id="12" name="Content Placeholder 11">
            <a:extLst>
              <a:ext uri="{FF2B5EF4-FFF2-40B4-BE49-F238E27FC236}">
                <a16:creationId xmlns:a16="http://schemas.microsoft.com/office/drawing/2014/main" id="{C4C89F2D-FDA9-4D92-8518-E883CEF9CCDD}"/>
              </a:ext>
            </a:extLst>
          </p:cNvPr>
          <p:cNvSpPr txBox="1">
            <a:spLocks noGrp="1"/>
          </p:cNvSpPr>
          <p:nvPr>
            <p:ph idx="1"/>
          </p:nvPr>
        </p:nvSpPr>
        <p:spPr>
          <a:xfrm>
            <a:off x="457200" y="993914"/>
            <a:ext cx="8229600" cy="3539430"/>
          </a:xfrm>
          <a:prstGeom prst="rect">
            <a:avLst/>
          </a:prstGeom>
          <a:noFill/>
        </p:spPr>
        <p:txBody>
          <a:bodyPr vert="horz" wrap="square" lIns="91440" tIns="45720" rIns="91440" bIns="45720" rtlCol="0" anchor="t">
            <a:spAutoFit/>
          </a:bodyPr>
          <a:lstStyle/>
          <a:p>
            <a:r>
              <a:rPr lang="en-US" sz="1600" dirty="0"/>
              <a:t>Show all existing trees on-site or close to the project.  Including the trunk diameter at breast height (DBH) and the critical root zone (CRZ). The CRZ is defined as 1.5 ft of radius per 1 inch of DBH. </a:t>
            </a:r>
          </a:p>
          <a:p>
            <a:r>
              <a:rPr lang="en-US" sz="1600" dirty="0"/>
              <a:t>Show tree protection measures on the plan and provide details.  </a:t>
            </a:r>
          </a:p>
          <a:p>
            <a:r>
              <a:rPr lang="en-US" sz="1600" dirty="0"/>
              <a:t>Streetview shows special and/or heritage trees along the back property lines. How will these be protected during construction? </a:t>
            </a:r>
          </a:p>
          <a:p>
            <a:r>
              <a:rPr lang="en-US" sz="1600" dirty="0"/>
              <a:t>Include a note on the plan to contact the Ward Arborist as soon as possible before construction begins to discuss tree protection measures. The Ward Arborist for this property is: </a:t>
            </a:r>
            <a:r>
              <a:rPr lang="en-US" sz="1600" dirty="0" err="1"/>
              <a:t>xxxxxx</a:t>
            </a:r>
            <a:r>
              <a:rPr lang="en-US" sz="1600" dirty="0"/>
              <a:t>, and their contact information is xxxx.xxxxx@dc.gov or 202-xxx-xxxx. </a:t>
            </a:r>
          </a:p>
          <a:p>
            <a:r>
              <a:rPr lang="en-US" sz="1600" dirty="0"/>
              <a:t>Enter all DDOT TOPS permit numbers in the Surface and Groundwater System (SGS), including tree removal permits. </a:t>
            </a:r>
          </a:p>
          <a:p>
            <a:r>
              <a:rPr lang="en-US" sz="1600" dirty="0"/>
              <a:t>Add inlet protection to the nearest down-grade stormwater catch basin. </a:t>
            </a:r>
          </a:p>
        </p:txBody>
      </p:sp>
      <p:pic>
        <p:nvPicPr>
          <p:cNvPr id="2" name="Audio 1">
            <a:hlinkClick r:id="" action="ppaction://media"/>
            <a:extLst>
              <a:ext uri="{FF2B5EF4-FFF2-40B4-BE49-F238E27FC236}">
                <a16:creationId xmlns:a16="http://schemas.microsoft.com/office/drawing/2014/main" id="{3237FF4F-2087-4717-1AC8-EAFB8F65FE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048372"/>
      </p:ext>
    </p:extLst>
  </p:cSld>
  <p:clrMapOvr>
    <a:masterClrMapping/>
  </p:clrMapOvr>
  <mc:AlternateContent xmlns:mc="http://schemas.openxmlformats.org/markup-compatibility/2006" xmlns:p14="http://schemas.microsoft.com/office/powerpoint/2010/main">
    <mc:Choice Requires="p14">
      <p:transition spd="slow" p14:dur="2000" advTm="10734"/>
    </mc:Choice>
    <mc:Fallback xmlns="">
      <p:transition spd="slow" advTm="10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ground&#10;&#10;Description automatically generated">
            <a:extLst>
              <a:ext uri="{FF2B5EF4-FFF2-40B4-BE49-F238E27FC236}">
                <a16:creationId xmlns:a16="http://schemas.microsoft.com/office/drawing/2014/main" id="{DCE3382F-1BC5-4CA4-81B8-6A7B90653BD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2" name="Title 1">
            <a:extLst>
              <a:ext uri="{FF2B5EF4-FFF2-40B4-BE49-F238E27FC236}">
                <a16:creationId xmlns:a16="http://schemas.microsoft.com/office/drawing/2014/main" id="{B6A207C6-7878-4E87-A0B3-0933FBBABBDC}"/>
              </a:ext>
            </a:extLst>
          </p:cNvPr>
          <p:cNvSpPr>
            <a:spLocks noGrp="1"/>
          </p:cNvSpPr>
          <p:nvPr>
            <p:ph type="title"/>
          </p:nvPr>
        </p:nvSpPr>
        <p:spPr/>
        <p:txBody>
          <a:bodyPr/>
          <a:lstStyle/>
          <a:p>
            <a:r>
              <a:rPr lang="en-US"/>
              <a:t>Resources available</a:t>
            </a:r>
          </a:p>
        </p:txBody>
      </p:sp>
      <p:sp>
        <p:nvSpPr>
          <p:cNvPr id="3" name="Text Placeholder 2">
            <a:extLst>
              <a:ext uri="{FF2B5EF4-FFF2-40B4-BE49-F238E27FC236}">
                <a16:creationId xmlns:a16="http://schemas.microsoft.com/office/drawing/2014/main" id="{BA4AA7F2-8E81-4E14-AA8A-35C0B345C830}"/>
              </a:ext>
            </a:extLst>
          </p:cNvPr>
          <p:cNvSpPr>
            <a:spLocks noGrp="1"/>
          </p:cNvSpPr>
          <p:nvPr>
            <p:ph type="body" idx="1"/>
          </p:nvPr>
        </p:nvSpPr>
        <p:spPr/>
        <p:txBody>
          <a:bodyPr/>
          <a:lstStyle/>
          <a:p>
            <a:r>
              <a:rPr lang="en-US"/>
              <a:t>ESC</a:t>
            </a:r>
          </a:p>
        </p:txBody>
      </p:sp>
      <p:pic>
        <p:nvPicPr>
          <p:cNvPr id="4" name="Audio 3">
            <a:hlinkClick r:id="" action="ppaction://media"/>
            <a:extLst>
              <a:ext uri="{FF2B5EF4-FFF2-40B4-BE49-F238E27FC236}">
                <a16:creationId xmlns:a16="http://schemas.microsoft.com/office/drawing/2014/main" id="{A8C8EB82-94AB-4F29-6FB1-27F766B3E9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6603143"/>
      </p:ext>
    </p:extLst>
  </p:cSld>
  <p:clrMapOvr>
    <a:masterClrMapping/>
  </p:clrMapOvr>
  <mc:AlternateContent xmlns:mc="http://schemas.openxmlformats.org/markup-compatibility/2006" xmlns:p14="http://schemas.microsoft.com/office/powerpoint/2010/main">
    <mc:Choice Requires="p14">
      <p:transition spd="slow" p14:dur="2000" advTm="3331"/>
    </mc:Choice>
    <mc:Fallback xmlns="">
      <p:transition spd="slow" advTm="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Resources Available</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r>
              <a:rPr lang="en-US" sz="2000" dirty="0"/>
              <a:t>DOEE ESC webpage</a:t>
            </a:r>
          </a:p>
          <a:p>
            <a:pPr marL="742950" lvl="1" indent="-285750">
              <a:buFont typeface="Arial" panose="020B0604020202020204" pitchFamily="34" charset="0"/>
              <a:buChar char="•"/>
            </a:pPr>
            <a:r>
              <a:rPr lang="en-US" sz="2000" dirty="0">
                <a:hlinkClick r:id="rId6"/>
              </a:rPr>
              <a:t>https://doee.dc.gov/esc</a:t>
            </a:r>
          </a:p>
          <a:p>
            <a:pPr marL="285750" indent="-285750">
              <a:buFont typeface="Arial" panose="020B0604020202020204" pitchFamily="34" charset="0"/>
              <a:buChar char="•"/>
            </a:pPr>
            <a:r>
              <a:rPr lang="en-US" sz="2000" dirty="0"/>
              <a:t>DOEE ESC Detail Drawings (CAD file), DOEE General Notes</a:t>
            </a:r>
          </a:p>
          <a:p>
            <a:pPr marL="742950" lvl="1" indent="-285750">
              <a:buFont typeface="Arial" panose="020B0604020202020204" pitchFamily="34" charset="0"/>
              <a:buChar char="•"/>
            </a:pPr>
            <a:r>
              <a:rPr lang="en-US" sz="2000" dirty="0">
                <a:hlinkClick r:id="rId7"/>
              </a:rPr>
              <a:t>https://doee.dc.gov/node/619312</a:t>
            </a:r>
            <a:endParaRPr lang="en-US" sz="2000" dirty="0"/>
          </a:p>
          <a:p>
            <a:pPr marL="285750" indent="-285750">
              <a:buFont typeface="Arial" panose="020B0604020202020204" pitchFamily="34" charset="0"/>
              <a:buChar char="•"/>
            </a:pPr>
            <a:r>
              <a:rPr lang="en-US" sz="2000" dirty="0"/>
              <a:t>USDA-NRCS Web Soil Survey</a:t>
            </a:r>
          </a:p>
          <a:p>
            <a:pPr marL="742950" lvl="1" indent="-285750">
              <a:buFont typeface="Arial" panose="020B0604020202020204" pitchFamily="34" charset="0"/>
              <a:buChar char="•"/>
            </a:pPr>
            <a:r>
              <a:rPr lang="en-US" sz="2000" dirty="0">
                <a:hlinkClick r:id="rId6"/>
              </a:rPr>
              <a:t>https://websoilsurvey.sc.egov.usda.gov/App/HomePage.htm</a:t>
            </a:r>
            <a:endParaRPr lang="en-US" sz="2000" dirty="0"/>
          </a:p>
          <a:p>
            <a:pPr marL="285750" indent="-285750">
              <a:buFont typeface="Arial" panose="020B0604020202020204" pitchFamily="34" charset="0"/>
              <a:buChar char="•"/>
            </a:pPr>
            <a:r>
              <a:rPr lang="en-US" sz="2000" dirty="0"/>
              <a:t>DDOT Urban Forestry – Tree Preservation</a:t>
            </a:r>
          </a:p>
          <a:p>
            <a:pPr marL="742950" lvl="1" indent="-285750">
              <a:buFont typeface="Arial" panose="020B0604020202020204" pitchFamily="34" charset="0"/>
              <a:buChar char="•"/>
            </a:pPr>
            <a:r>
              <a:rPr lang="en-US" sz="2000" dirty="0">
                <a:hlinkClick r:id="rId8"/>
              </a:rPr>
              <a:t>https://ddot-urban-forestry-dcgis.hub.arcgis.com/pages/tree-preservation</a:t>
            </a:r>
            <a:endParaRPr lang="en-US" sz="2000" dirty="0"/>
          </a:p>
          <a:p>
            <a:pPr marL="285750" indent="-285750">
              <a:buFont typeface="Arial" panose="020B0604020202020204" pitchFamily="34" charset="0"/>
              <a:buChar char="•"/>
            </a:pPr>
            <a:r>
              <a:rPr lang="en-US" sz="2000" dirty="0" err="1"/>
              <a:t>PropertyQuest</a:t>
            </a:r>
            <a:endParaRPr lang="en-US" sz="2000" dirty="0"/>
          </a:p>
          <a:p>
            <a:pPr marL="742950" lvl="1" indent="-285750">
              <a:buFont typeface="Arial" panose="020B0604020202020204" pitchFamily="34" charset="0"/>
              <a:buChar char="•"/>
            </a:pPr>
            <a:r>
              <a:rPr lang="en-US" sz="2000" dirty="0">
                <a:hlinkClick r:id="rId9"/>
              </a:rPr>
              <a:t>https://propertyquest.dc.gov/</a:t>
            </a:r>
            <a:endParaRPr lang="en-US" sz="2000" dirty="0"/>
          </a:p>
          <a:p>
            <a:pPr marL="285750" indent="-285750">
              <a:buFont typeface="Arial" panose="020B0604020202020204" pitchFamily="34" charset="0"/>
              <a:buChar char="•"/>
            </a:pPr>
            <a:r>
              <a:rPr lang="en-US" sz="2000" dirty="0"/>
              <a:t>Open Data DC – Arborist Zones</a:t>
            </a:r>
          </a:p>
          <a:p>
            <a:pPr marL="742950" lvl="1" indent="-285750">
              <a:buFont typeface="Arial" panose="020B0604020202020204" pitchFamily="34" charset="0"/>
              <a:buChar char="•"/>
            </a:pPr>
            <a:r>
              <a:rPr lang="en-US" sz="2000" dirty="0">
                <a:hlinkClick r:id="rId10"/>
              </a:rPr>
              <a:t>https://opendata.dc.gov/datasets/arborist-zones?geometry=-77.063%2CNaN%2C-76.503%2CNaN</a:t>
            </a:r>
            <a:endParaRPr lang="en-US" sz="20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2" name="Audio 1">
            <a:hlinkClick r:id="" action="ppaction://media"/>
            <a:extLst>
              <a:ext uri="{FF2B5EF4-FFF2-40B4-BE49-F238E27FC236}">
                <a16:creationId xmlns:a16="http://schemas.microsoft.com/office/drawing/2014/main" id="{B8A4D815-47F1-79E6-C03A-D7732B087E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9756808"/>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grass, ground&#10;&#10;Description automatically generated">
            <a:extLst>
              <a:ext uri="{FF2B5EF4-FFF2-40B4-BE49-F238E27FC236}">
                <a16:creationId xmlns:a16="http://schemas.microsoft.com/office/drawing/2014/main" id="{2C0C74F3-34C7-40EE-ADD7-C2B25AB4A04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2" name="Title 1">
            <a:extLst>
              <a:ext uri="{FF2B5EF4-FFF2-40B4-BE49-F238E27FC236}">
                <a16:creationId xmlns:a16="http://schemas.microsoft.com/office/drawing/2014/main" id="{B6A207C6-7878-4E87-A0B3-0933FBBABBDC}"/>
              </a:ext>
            </a:extLst>
          </p:cNvPr>
          <p:cNvSpPr>
            <a:spLocks noGrp="1"/>
          </p:cNvSpPr>
          <p:nvPr>
            <p:ph type="title"/>
          </p:nvPr>
        </p:nvSpPr>
        <p:spPr/>
        <p:txBody>
          <a:bodyPr/>
          <a:lstStyle/>
          <a:p>
            <a:r>
              <a:rPr lang="en-US"/>
              <a:t>Basic Plan components</a:t>
            </a:r>
          </a:p>
        </p:txBody>
      </p:sp>
      <p:sp>
        <p:nvSpPr>
          <p:cNvPr id="3" name="Text Placeholder 2">
            <a:extLst>
              <a:ext uri="{FF2B5EF4-FFF2-40B4-BE49-F238E27FC236}">
                <a16:creationId xmlns:a16="http://schemas.microsoft.com/office/drawing/2014/main" id="{BA4AA7F2-8E81-4E14-AA8A-35C0B345C830}"/>
              </a:ext>
            </a:extLst>
          </p:cNvPr>
          <p:cNvSpPr>
            <a:spLocks noGrp="1"/>
          </p:cNvSpPr>
          <p:nvPr>
            <p:ph type="body" idx="1"/>
          </p:nvPr>
        </p:nvSpPr>
        <p:spPr/>
        <p:txBody>
          <a:bodyPr/>
          <a:lstStyle/>
          <a:p>
            <a:r>
              <a:rPr lang="en-US"/>
              <a:t>ESC</a:t>
            </a:r>
          </a:p>
        </p:txBody>
      </p:sp>
      <p:pic>
        <p:nvPicPr>
          <p:cNvPr id="5" name="Audio 4">
            <a:hlinkClick r:id="" action="ppaction://media"/>
            <a:extLst>
              <a:ext uri="{FF2B5EF4-FFF2-40B4-BE49-F238E27FC236}">
                <a16:creationId xmlns:a16="http://schemas.microsoft.com/office/drawing/2014/main" id="{24922ACF-AEFF-4AB6-F97C-00285F2E0E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87096804"/>
      </p:ext>
    </p:extLst>
  </p:cSld>
  <p:clrMapOvr>
    <a:masterClrMapping/>
  </p:clrMapOvr>
  <mc:AlternateContent xmlns:mc="http://schemas.openxmlformats.org/markup-compatibility/2006" xmlns:p14="http://schemas.microsoft.com/office/powerpoint/2010/main">
    <mc:Choice Requires="p14">
      <p:transition spd="slow" p14:dur="2000" advTm="4654"/>
    </mc:Choice>
    <mc:Fallback xmlns="">
      <p:transition spd="slow" advTm="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a:solidFill>
                  <a:schemeClr val="tx1">
                    <a:lumMod val="75000"/>
                    <a:lumOff val="25000"/>
                  </a:schemeClr>
                </a:solidFill>
              </a:rPr>
              <a:t>Summary: Items to Include</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2" name="Rectangle 8">
            <a:extLst>
              <a:ext uri="{FF2B5EF4-FFF2-40B4-BE49-F238E27FC236}">
                <a16:creationId xmlns:a16="http://schemas.microsoft.com/office/drawing/2014/main" id="{6A0B6422-83AB-4D5E-9C06-39A04FCF77CB}"/>
              </a:ext>
            </a:extLst>
          </p:cNvPr>
          <p:cNvSpPr>
            <a:spLocks/>
          </p:cNvSpPr>
          <p:nvPr/>
        </p:nvSpPr>
        <p:spPr bwMode="auto">
          <a:xfrm>
            <a:off x="533400" y="1524000"/>
            <a:ext cx="7772400" cy="4162022"/>
          </a:xfrm>
          <a:prstGeom prst="rect">
            <a:avLst/>
          </a:prstGeom>
          <a:noFill/>
          <a:ln w="9525">
            <a:noFill/>
            <a:miter lim="800000"/>
            <a:headEnd/>
            <a:tailEnd/>
          </a:ln>
        </p:spPr>
        <p:txBody>
          <a:bodyPr numCol="2"/>
          <a:lstStyle/>
          <a:p>
            <a:pPr marL="285750" indent="-285750">
              <a:buFont typeface="Arial" panose="020B0604020202020204" pitchFamily="34" charset="0"/>
              <a:buChar char="•"/>
            </a:pPr>
            <a:r>
              <a:rPr lang="en-US" sz="2400" dirty="0"/>
              <a:t>Vicinity plan</a:t>
            </a:r>
          </a:p>
          <a:p>
            <a:pPr marL="285750" indent="-285750">
              <a:buFont typeface="Arial" panose="020B0604020202020204" pitchFamily="34" charset="0"/>
              <a:buChar char="•"/>
            </a:pPr>
            <a:r>
              <a:rPr lang="en-US" sz="2400" dirty="0"/>
              <a:t>Area for approval stamp</a:t>
            </a:r>
          </a:p>
          <a:p>
            <a:pPr marL="285750" indent="-285750">
              <a:buFont typeface="Arial" panose="020B0604020202020204" pitchFamily="34" charset="0"/>
              <a:buChar char="•"/>
            </a:pPr>
            <a:r>
              <a:rPr lang="en-US" sz="2400" dirty="0"/>
              <a:t>Project description/narrative</a:t>
            </a:r>
          </a:p>
          <a:p>
            <a:pPr marL="285750" indent="-285750">
              <a:buFont typeface="Arial" panose="020B0604020202020204" pitchFamily="34" charset="0"/>
              <a:buChar char="•"/>
            </a:pPr>
            <a:r>
              <a:rPr lang="en-US" sz="2400" dirty="0"/>
              <a:t>Address, lot, square</a:t>
            </a:r>
          </a:p>
          <a:p>
            <a:pPr marL="285750" indent="-285750">
              <a:buFont typeface="Arial" panose="020B0604020202020204" pitchFamily="34" charset="0"/>
              <a:buChar char="•"/>
            </a:pPr>
            <a:r>
              <a:rPr lang="en-US" sz="2400" dirty="0"/>
              <a:t>Engineer/architect stamp and signature</a:t>
            </a:r>
          </a:p>
          <a:p>
            <a:pPr marL="285750" indent="-285750">
              <a:buFont typeface="Arial" panose="020B0604020202020204" pitchFamily="34" charset="0"/>
              <a:buChar char="•"/>
            </a:pPr>
            <a:r>
              <a:rPr lang="en-US" sz="2400" dirty="0"/>
              <a:t>North arrow</a:t>
            </a:r>
          </a:p>
          <a:p>
            <a:pPr marL="285750" indent="-285750">
              <a:buFont typeface="Arial" panose="020B0604020202020204" pitchFamily="34" charset="0"/>
              <a:buChar char="•"/>
            </a:pPr>
            <a:r>
              <a:rPr lang="en-US" sz="2400" dirty="0"/>
              <a:t>Scale</a:t>
            </a:r>
          </a:p>
          <a:p>
            <a:pPr marL="285750" indent="-285750">
              <a:buFont typeface="Arial" panose="020B0604020202020204" pitchFamily="34" charset="0"/>
              <a:buChar char="•"/>
            </a:pPr>
            <a:r>
              <a:rPr lang="en-US" sz="2400" dirty="0"/>
              <a:t>Lines, hatching and symbols in legend</a:t>
            </a:r>
          </a:p>
          <a:p>
            <a:pPr marL="285750" indent="-285750">
              <a:buFont typeface="Arial" panose="020B0604020202020204" pitchFamily="34" charset="0"/>
              <a:buChar char="•"/>
            </a:pPr>
            <a:r>
              <a:rPr lang="en-US" sz="2400" dirty="0"/>
              <a:t>Property boundaries</a:t>
            </a:r>
          </a:p>
          <a:p>
            <a:pPr marL="285750" indent="-285750">
              <a:buFont typeface="Arial" panose="020B0604020202020204" pitchFamily="34" charset="0"/>
              <a:buChar char="•"/>
            </a:pPr>
            <a:r>
              <a:rPr lang="en-US" sz="2400" dirty="0"/>
              <a:t>Street/alley labels</a:t>
            </a:r>
          </a:p>
          <a:p>
            <a:pPr marL="285750" indent="-285750">
              <a:buFont typeface="Arial" panose="020B0604020202020204" pitchFamily="34" charset="0"/>
              <a:buChar char="•"/>
            </a:pPr>
            <a:r>
              <a:rPr lang="en-US" sz="2400" dirty="0"/>
              <a:t>Clear, easy to read plans in a single PDF</a:t>
            </a:r>
          </a:p>
          <a:p>
            <a:pPr marL="285750" indent="-285750">
              <a:buFont typeface="Arial" panose="020B0604020202020204" pitchFamily="34" charset="0"/>
              <a:buChar char="•"/>
            </a:pPr>
            <a:r>
              <a:rPr lang="en-US" sz="2400" dirty="0"/>
              <a:t>Consistent information in Surface and Groundwater System (SGS)</a:t>
            </a:r>
          </a:p>
          <a:p>
            <a:pPr marL="285750" indent="-285750">
              <a:buFont typeface="Arial" panose="020B0604020202020204" pitchFamily="34" charset="0"/>
              <a:buChar char="•"/>
            </a:pPr>
            <a:r>
              <a:rPr lang="en-US" sz="2400" dirty="0"/>
              <a:t>Existing conditions</a:t>
            </a:r>
          </a:p>
          <a:p>
            <a:pPr marL="742950" lvl="1" indent="-285750">
              <a:buFont typeface="Arial" panose="020B0604020202020204" pitchFamily="34" charset="0"/>
              <a:buChar char="•"/>
            </a:pPr>
            <a:r>
              <a:rPr lang="en-US" sz="2400" dirty="0"/>
              <a:t>Trees</a:t>
            </a:r>
          </a:p>
          <a:p>
            <a:pPr marL="742950" lvl="1" indent="-285750">
              <a:buFont typeface="Arial" panose="020B0604020202020204" pitchFamily="34" charset="0"/>
              <a:buChar char="•"/>
            </a:pPr>
            <a:r>
              <a:rPr lang="en-US" sz="2400" dirty="0"/>
              <a:t>Grading</a:t>
            </a:r>
          </a:p>
          <a:p>
            <a:pPr marL="742950" lvl="1" indent="-285750">
              <a:buFont typeface="Arial" panose="020B0604020202020204" pitchFamily="34" charset="0"/>
              <a:buChar char="•"/>
            </a:pPr>
            <a:r>
              <a:rPr lang="en-US" sz="2400" dirty="0"/>
              <a:t>Water areas</a:t>
            </a:r>
          </a:p>
        </p:txBody>
      </p:sp>
      <p:pic>
        <p:nvPicPr>
          <p:cNvPr id="2" name="Audio 1">
            <a:hlinkClick r:id="" action="ppaction://media"/>
            <a:extLst>
              <a:ext uri="{FF2B5EF4-FFF2-40B4-BE49-F238E27FC236}">
                <a16:creationId xmlns:a16="http://schemas.microsoft.com/office/drawing/2014/main" id="{8B9D4692-9D0E-02DB-8CAB-62C2B949D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95684310"/>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CCB6C34-E257-49DA-93FE-10531DC6A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5" name="TextBox 14">
            <a:extLst>
              <a:ext uri="{FF2B5EF4-FFF2-40B4-BE49-F238E27FC236}">
                <a16:creationId xmlns:a16="http://schemas.microsoft.com/office/drawing/2014/main" id="{03BDDFBC-702F-4544-95B0-031E25D4EF91}"/>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sp>
        <p:nvSpPr>
          <p:cNvPr id="3" name="Content Placeholder 2">
            <a:extLst>
              <a:ext uri="{FF2B5EF4-FFF2-40B4-BE49-F238E27FC236}">
                <a16:creationId xmlns:a16="http://schemas.microsoft.com/office/drawing/2014/main" id="{9E44045A-A024-45E5-A242-8F248327AD0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88661661-6DEF-4AC3-86AE-276D667C06A2}"/>
              </a:ext>
            </a:extLst>
          </p:cNvPr>
          <p:cNvPicPr>
            <a:picLocks noChangeAspect="1"/>
          </p:cNvPicPr>
          <p:nvPr/>
        </p:nvPicPr>
        <p:blipFill rotWithShape="1">
          <a:blip r:embed="rId7"/>
          <a:srcRect r="313" b="1773"/>
          <a:stretch/>
        </p:blipFill>
        <p:spPr>
          <a:xfrm>
            <a:off x="0" y="947308"/>
            <a:ext cx="9115425" cy="5805918"/>
          </a:xfrm>
          <a:prstGeom prst="rect">
            <a:avLst/>
          </a:prstGeom>
        </p:spPr>
      </p:pic>
      <p:sp>
        <p:nvSpPr>
          <p:cNvPr id="17" name="TextBox 16">
            <a:extLst>
              <a:ext uri="{FF2B5EF4-FFF2-40B4-BE49-F238E27FC236}">
                <a16:creationId xmlns:a16="http://schemas.microsoft.com/office/drawing/2014/main" id="{3E2F2C15-5758-435F-8E3B-14487923A25B}"/>
              </a:ext>
            </a:extLst>
          </p:cNvPr>
          <p:cNvSpPr txBox="1"/>
          <p:nvPr/>
        </p:nvSpPr>
        <p:spPr>
          <a:xfrm>
            <a:off x="601710" y="1257771"/>
            <a:ext cx="316066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Lines are different weight and type to distinguish layer</a:t>
            </a:r>
          </a:p>
        </p:txBody>
      </p:sp>
      <p:sp>
        <p:nvSpPr>
          <p:cNvPr id="18" name="Rectangle 17">
            <a:extLst>
              <a:ext uri="{FF2B5EF4-FFF2-40B4-BE49-F238E27FC236}">
                <a16:creationId xmlns:a16="http://schemas.microsoft.com/office/drawing/2014/main" id="{C0E2DA90-73B3-46F5-B5C2-61DF341A9938}"/>
              </a:ext>
            </a:extLst>
          </p:cNvPr>
          <p:cNvSpPr/>
          <p:nvPr/>
        </p:nvSpPr>
        <p:spPr>
          <a:xfrm>
            <a:off x="8169197" y="1104918"/>
            <a:ext cx="835103" cy="48057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22E22C1-86A5-4CE1-8A45-FE224CDE96E7}"/>
              </a:ext>
            </a:extLst>
          </p:cNvPr>
          <p:cNvPicPr>
            <a:picLocks noChangeAspect="1"/>
          </p:cNvPicPr>
          <p:nvPr/>
        </p:nvPicPr>
        <p:blipFill>
          <a:blip r:embed="rId8"/>
          <a:stretch>
            <a:fillRect/>
          </a:stretch>
        </p:blipFill>
        <p:spPr>
          <a:xfrm>
            <a:off x="4562437" y="3419433"/>
            <a:ext cx="19125" cy="19133"/>
          </a:xfrm>
          <a:prstGeom prst="rect">
            <a:avLst/>
          </a:prstGeom>
        </p:spPr>
      </p:pic>
      <p:sp>
        <p:nvSpPr>
          <p:cNvPr id="20" name="Rectangle 19">
            <a:extLst>
              <a:ext uri="{FF2B5EF4-FFF2-40B4-BE49-F238E27FC236}">
                <a16:creationId xmlns:a16="http://schemas.microsoft.com/office/drawing/2014/main" id="{3E683513-F188-49CC-9FD7-92502848D39C}"/>
              </a:ext>
            </a:extLst>
          </p:cNvPr>
          <p:cNvSpPr/>
          <p:nvPr/>
        </p:nvSpPr>
        <p:spPr>
          <a:xfrm>
            <a:off x="7278508" y="1069325"/>
            <a:ext cx="890689" cy="9615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480F3F3-BD46-453F-9D7F-0B9079C6B358}"/>
              </a:ext>
            </a:extLst>
          </p:cNvPr>
          <p:cNvSpPr txBox="1"/>
          <p:nvPr/>
        </p:nvSpPr>
        <p:spPr>
          <a:xfrm>
            <a:off x="228600" y="2743200"/>
            <a:ext cx="1447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Text is clear</a:t>
            </a:r>
          </a:p>
        </p:txBody>
      </p:sp>
      <p:cxnSp>
        <p:nvCxnSpPr>
          <p:cNvPr id="12" name="Straight Connector 11">
            <a:extLst>
              <a:ext uri="{FF2B5EF4-FFF2-40B4-BE49-F238E27FC236}">
                <a16:creationId xmlns:a16="http://schemas.microsoft.com/office/drawing/2014/main" id="{DE8D5F32-B6D8-42B9-B4CD-12D95E9D8E2C}"/>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9725351-0DB3-4859-B466-FB089431982B}"/>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Basic Plan Components – Example</a:t>
            </a:r>
          </a:p>
        </p:txBody>
      </p:sp>
      <p:sp>
        <p:nvSpPr>
          <p:cNvPr id="16" name="Rectangle 15">
            <a:extLst>
              <a:ext uri="{FF2B5EF4-FFF2-40B4-BE49-F238E27FC236}">
                <a16:creationId xmlns:a16="http://schemas.microsoft.com/office/drawing/2014/main" id="{DCF3E498-9CD7-4EC7-A962-AF46B0C7800F}"/>
              </a:ext>
            </a:extLst>
          </p:cNvPr>
          <p:cNvSpPr/>
          <p:nvPr/>
        </p:nvSpPr>
        <p:spPr>
          <a:xfrm>
            <a:off x="7439608" y="2126802"/>
            <a:ext cx="55504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812F2ED-4EE4-4750-8814-1407B586E18E}"/>
              </a:ext>
            </a:extLst>
          </p:cNvPr>
          <p:cNvSpPr/>
          <p:nvPr/>
        </p:nvSpPr>
        <p:spPr>
          <a:xfrm>
            <a:off x="4877383" y="1936302"/>
            <a:ext cx="55504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E7F7B7-8A38-4A54-97BB-DA50036FD53C}"/>
              </a:ext>
            </a:extLst>
          </p:cNvPr>
          <p:cNvSpPr/>
          <p:nvPr/>
        </p:nvSpPr>
        <p:spPr>
          <a:xfrm>
            <a:off x="3891584" y="1858383"/>
            <a:ext cx="55504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6F1B67C-BF9A-4B4B-AEE3-1AB86852183E}"/>
              </a:ext>
            </a:extLst>
          </p:cNvPr>
          <p:cNvSpPr/>
          <p:nvPr/>
        </p:nvSpPr>
        <p:spPr>
          <a:xfrm>
            <a:off x="4036044" y="3126073"/>
            <a:ext cx="99315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03E0385-8DF4-48D6-99F8-41F7751C2361}"/>
              </a:ext>
            </a:extLst>
          </p:cNvPr>
          <p:cNvSpPr/>
          <p:nvPr/>
        </p:nvSpPr>
        <p:spPr>
          <a:xfrm>
            <a:off x="3994769" y="3505870"/>
            <a:ext cx="513731" cy="1009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A609C09-8FAB-4F3A-8BB7-7C169C1A5A19}"/>
              </a:ext>
            </a:extLst>
          </p:cNvPr>
          <p:cNvSpPr/>
          <p:nvPr/>
        </p:nvSpPr>
        <p:spPr>
          <a:xfrm rot="16200000">
            <a:off x="5942379" y="3567393"/>
            <a:ext cx="424722" cy="666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1A5CD2E-AF4D-4B97-894A-137F427F035D}"/>
              </a:ext>
            </a:extLst>
          </p:cNvPr>
          <p:cNvSpPr/>
          <p:nvPr/>
        </p:nvSpPr>
        <p:spPr>
          <a:xfrm>
            <a:off x="3481038" y="5524500"/>
            <a:ext cx="484537" cy="75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4D68C-5410-4F9D-ACA3-C430BB3F073A}"/>
              </a:ext>
            </a:extLst>
          </p:cNvPr>
          <p:cNvSpPr/>
          <p:nvPr/>
        </p:nvSpPr>
        <p:spPr>
          <a:xfrm rot="16200000">
            <a:off x="1621203" y="6072119"/>
            <a:ext cx="424722" cy="666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5BAF35-F385-4A8E-AC46-074F891A6887}"/>
              </a:ext>
            </a:extLst>
          </p:cNvPr>
          <p:cNvSpPr/>
          <p:nvPr/>
        </p:nvSpPr>
        <p:spPr>
          <a:xfrm rot="16200000">
            <a:off x="2257576" y="4422924"/>
            <a:ext cx="206079" cy="73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C34BC01-7A22-4213-A954-7731ED8142C0}"/>
              </a:ext>
            </a:extLst>
          </p:cNvPr>
          <p:cNvSpPr/>
          <p:nvPr/>
        </p:nvSpPr>
        <p:spPr>
          <a:xfrm rot="16200000">
            <a:off x="2221064" y="1966316"/>
            <a:ext cx="206079" cy="1460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8B280B30-CADF-BBD1-E511-4506DFA73B5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83701287"/>
      </p:ext>
    </p:extLst>
  </p:cSld>
  <p:clrMapOvr>
    <a:masterClrMapping/>
  </p:clrMapOvr>
  <mc:AlternateContent xmlns:mc="http://schemas.openxmlformats.org/markup-compatibility/2006" xmlns:p14="http://schemas.microsoft.com/office/powerpoint/2010/main">
    <mc:Choice Requires="p14">
      <p:transition spd="slow" p14:dur="2000" advTm="21671"/>
    </mc:Choice>
    <mc:Fallback xmlns="">
      <p:transition spd="slow" advTm="2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5B2DC57-6EB2-4225-9A4B-D0F61CFE4A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18" name="TextBox 17">
            <a:extLst>
              <a:ext uri="{FF2B5EF4-FFF2-40B4-BE49-F238E27FC236}">
                <a16:creationId xmlns:a16="http://schemas.microsoft.com/office/drawing/2014/main" id="{C352ABBD-2F0D-4B8F-8D05-FFD7AAB6209D}"/>
              </a:ext>
            </a:extLst>
          </p:cNvPr>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cxnSp>
        <p:nvCxnSpPr>
          <p:cNvPr id="15" name="Straight Connector 14">
            <a:extLst>
              <a:ext uri="{FF2B5EF4-FFF2-40B4-BE49-F238E27FC236}">
                <a16:creationId xmlns:a16="http://schemas.microsoft.com/office/drawing/2014/main" id="{884722D8-17C9-4C19-83F2-08869A2401D1}"/>
              </a:ext>
            </a:extLst>
          </p:cNvPr>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EEB0529-9EDB-4950-8FFB-342E50055C80}"/>
              </a:ext>
            </a:extLst>
          </p:cNvPr>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Basic Plan Components – Example</a:t>
            </a:r>
          </a:p>
        </p:txBody>
      </p:sp>
      <p:sp>
        <p:nvSpPr>
          <p:cNvPr id="11" name="Content Placeholder 10">
            <a:extLst>
              <a:ext uri="{FF2B5EF4-FFF2-40B4-BE49-F238E27FC236}">
                <a16:creationId xmlns:a16="http://schemas.microsoft.com/office/drawing/2014/main" id="{7FA5D5A3-9323-7DA0-DCE4-5475A22688F1}"/>
              </a:ext>
            </a:extLst>
          </p:cNvPr>
          <p:cNvSpPr>
            <a:spLocks noGrp="1"/>
          </p:cNvSpPr>
          <p:nvPr>
            <p:ph idx="1"/>
          </p:nvPr>
        </p:nvSpPr>
        <p:spPr/>
        <p:txBody>
          <a:bodyPr/>
          <a:lstStyle/>
          <a:p>
            <a:endParaRPr lang="en-US" dirty="0"/>
          </a:p>
        </p:txBody>
      </p:sp>
      <p:pic>
        <p:nvPicPr>
          <p:cNvPr id="24" name="Content Placeholder 3">
            <a:extLst>
              <a:ext uri="{FF2B5EF4-FFF2-40B4-BE49-F238E27FC236}">
                <a16:creationId xmlns:a16="http://schemas.microsoft.com/office/drawing/2014/main" id="{EFECE311-50CE-7DA6-7116-1F603677765C}"/>
              </a:ext>
            </a:extLst>
          </p:cNvPr>
          <p:cNvPicPr>
            <a:picLocks noChangeAspect="1"/>
          </p:cNvPicPr>
          <p:nvPr/>
        </p:nvPicPr>
        <p:blipFill rotWithShape="1">
          <a:blip r:embed="rId7"/>
          <a:srcRect l="43623" t="22410" r="23631" b="58357"/>
          <a:stretch/>
        </p:blipFill>
        <p:spPr>
          <a:xfrm>
            <a:off x="250163" y="1577649"/>
            <a:ext cx="5389683" cy="2444261"/>
          </a:xfrm>
          <a:prstGeom prst="rect">
            <a:avLst/>
          </a:prstGeom>
          <a:ln>
            <a:solidFill>
              <a:schemeClr val="tx1"/>
            </a:solidFill>
          </a:ln>
        </p:spPr>
      </p:pic>
      <p:grpSp>
        <p:nvGrpSpPr>
          <p:cNvPr id="25" name="Group 24">
            <a:extLst>
              <a:ext uri="{FF2B5EF4-FFF2-40B4-BE49-F238E27FC236}">
                <a16:creationId xmlns:a16="http://schemas.microsoft.com/office/drawing/2014/main" id="{502E13F2-4BE0-DCE4-7985-02271A92217F}"/>
              </a:ext>
            </a:extLst>
          </p:cNvPr>
          <p:cNvGrpSpPr/>
          <p:nvPr/>
        </p:nvGrpSpPr>
        <p:grpSpPr>
          <a:xfrm>
            <a:off x="631231" y="962771"/>
            <a:ext cx="3363009" cy="2444923"/>
            <a:chOff x="1657582" y="1018955"/>
            <a:chExt cx="3363009" cy="2444923"/>
          </a:xfrm>
        </p:grpSpPr>
        <p:sp>
          <p:nvSpPr>
            <p:cNvPr id="26" name="Rectangle 25">
              <a:extLst>
                <a:ext uri="{FF2B5EF4-FFF2-40B4-BE49-F238E27FC236}">
                  <a16:creationId xmlns:a16="http://schemas.microsoft.com/office/drawing/2014/main" id="{6B09A4DD-D92E-4FA2-29B8-CF6C7CD20277}"/>
                </a:ext>
              </a:extLst>
            </p:cNvPr>
            <p:cNvSpPr/>
            <p:nvPr/>
          </p:nvSpPr>
          <p:spPr>
            <a:xfrm>
              <a:off x="2677657" y="2464063"/>
              <a:ext cx="2342934" cy="9998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A3DE834-92A2-2DFF-FEC5-32FDA25507EC}"/>
                </a:ext>
              </a:extLst>
            </p:cNvPr>
            <p:cNvSpPr txBox="1"/>
            <p:nvPr/>
          </p:nvSpPr>
          <p:spPr>
            <a:xfrm>
              <a:off x="1657582" y="1018955"/>
              <a:ext cx="1784807" cy="923330"/>
            </a:xfrm>
            <a:prstGeom prst="rect">
              <a:avLst/>
            </a:prstGeom>
            <a:solidFill>
              <a:srgbClr val="FFFFFF">
                <a:alpha val="72157"/>
              </a:srgbClr>
            </a:solidFill>
            <a:ln w="28575">
              <a:solidFill>
                <a:schemeClr val="accent1"/>
              </a:solidFill>
            </a:ln>
          </p:spPr>
          <p:txBody>
            <a:bodyPr wrap="square" rtlCol="0">
              <a:spAutoFit/>
            </a:bodyPr>
            <a:lstStyle/>
            <a:p>
              <a:pPr algn="ctr"/>
              <a:r>
                <a:rPr lang="en-US" dirty="0"/>
                <a:t>Overlapping layers obscures information</a:t>
              </a:r>
            </a:p>
          </p:txBody>
        </p:sp>
        <p:cxnSp>
          <p:nvCxnSpPr>
            <p:cNvPr id="28" name="Straight Arrow Connector 27">
              <a:extLst>
                <a:ext uri="{FF2B5EF4-FFF2-40B4-BE49-F238E27FC236}">
                  <a16:creationId xmlns:a16="http://schemas.microsoft.com/office/drawing/2014/main" id="{3B8D8059-6225-6A60-4683-789D777BC520}"/>
                </a:ext>
              </a:extLst>
            </p:cNvPr>
            <p:cNvCxnSpPr>
              <a:cxnSpLocks/>
              <a:stCxn id="27" idx="2"/>
              <a:endCxn id="26" idx="0"/>
            </p:cNvCxnSpPr>
            <p:nvPr/>
          </p:nvCxnSpPr>
          <p:spPr>
            <a:xfrm>
              <a:off x="2549986" y="1942285"/>
              <a:ext cx="1299138" cy="5217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044343C4-B421-D292-BD7B-0E03BF5A8341}"/>
              </a:ext>
            </a:extLst>
          </p:cNvPr>
          <p:cNvPicPr>
            <a:picLocks noChangeAspect="1"/>
          </p:cNvPicPr>
          <p:nvPr/>
        </p:nvPicPr>
        <p:blipFill rotWithShape="1">
          <a:blip r:embed="rId8"/>
          <a:srcRect l="72362" t="10686" r="3722" b="64567"/>
          <a:stretch/>
        </p:blipFill>
        <p:spPr>
          <a:xfrm rot="16200000">
            <a:off x="771300" y="3679250"/>
            <a:ext cx="2387349" cy="3455378"/>
          </a:xfrm>
          <a:prstGeom prst="rect">
            <a:avLst/>
          </a:prstGeom>
        </p:spPr>
      </p:pic>
      <p:grpSp>
        <p:nvGrpSpPr>
          <p:cNvPr id="30" name="Group 29">
            <a:extLst>
              <a:ext uri="{FF2B5EF4-FFF2-40B4-BE49-F238E27FC236}">
                <a16:creationId xmlns:a16="http://schemas.microsoft.com/office/drawing/2014/main" id="{96F7C118-194A-7E49-695A-27A43A63E621}"/>
              </a:ext>
            </a:extLst>
          </p:cNvPr>
          <p:cNvGrpSpPr/>
          <p:nvPr/>
        </p:nvGrpSpPr>
        <p:grpSpPr>
          <a:xfrm>
            <a:off x="2822773" y="5069775"/>
            <a:ext cx="2691520" cy="756130"/>
            <a:chOff x="3774777" y="4855503"/>
            <a:chExt cx="2691520" cy="756130"/>
          </a:xfrm>
        </p:grpSpPr>
        <p:sp>
          <p:nvSpPr>
            <p:cNvPr id="31" name="TextBox 30">
              <a:extLst>
                <a:ext uri="{FF2B5EF4-FFF2-40B4-BE49-F238E27FC236}">
                  <a16:creationId xmlns:a16="http://schemas.microsoft.com/office/drawing/2014/main" id="{7D0BE884-6BFF-D767-4A86-512AD3946DD7}"/>
                </a:ext>
              </a:extLst>
            </p:cNvPr>
            <p:cNvSpPr txBox="1"/>
            <p:nvPr/>
          </p:nvSpPr>
          <p:spPr>
            <a:xfrm>
              <a:off x="4681490" y="4855503"/>
              <a:ext cx="1784807"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dirty="0"/>
                <a:t>Illegible references</a:t>
              </a:r>
            </a:p>
          </p:txBody>
        </p:sp>
        <p:cxnSp>
          <p:nvCxnSpPr>
            <p:cNvPr id="32" name="Straight Arrow Connector 31">
              <a:extLst>
                <a:ext uri="{FF2B5EF4-FFF2-40B4-BE49-F238E27FC236}">
                  <a16:creationId xmlns:a16="http://schemas.microsoft.com/office/drawing/2014/main" id="{6D2FD14D-A816-23A6-DA00-F548B6ACFF2A}"/>
                </a:ext>
              </a:extLst>
            </p:cNvPr>
            <p:cNvCxnSpPr>
              <a:cxnSpLocks/>
              <a:stCxn id="31" idx="1"/>
              <a:endCxn id="29" idx="2"/>
            </p:cNvCxnSpPr>
            <p:nvPr/>
          </p:nvCxnSpPr>
          <p:spPr>
            <a:xfrm flipH="1">
              <a:off x="3774777" y="5178669"/>
              <a:ext cx="906713" cy="43296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ADF0875C-2D01-46F0-8535-D326B458B7FF}"/>
              </a:ext>
            </a:extLst>
          </p:cNvPr>
          <p:cNvSpPr/>
          <p:nvPr/>
        </p:nvSpPr>
        <p:spPr>
          <a:xfrm>
            <a:off x="4707082" y="3028665"/>
            <a:ext cx="140277"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F9722E9-921F-25DF-AF4D-C67E631A83D9}"/>
              </a:ext>
            </a:extLst>
          </p:cNvPr>
          <p:cNvPicPr>
            <a:picLocks noChangeAspect="1"/>
          </p:cNvPicPr>
          <p:nvPr/>
        </p:nvPicPr>
        <p:blipFill rotWithShape="1">
          <a:blip r:embed="rId9"/>
          <a:srcRect l="19217"/>
          <a:stretch/>
        </p:blipFill>
        <p:spPr>
          <a:xfrm>
            <a:off x="5891113" y="1087127"/>
            <a:ext cx="3159913" cy="5175659"/>
          </a:xfrm>
          <a:prstGeom prst="rect">
            <a:avLst/>
          </a:prstGeom>
        </p:spPr>
      </p:pic>
      <p:sp>
        <p:nvSpPr>
          <p:cNvPr id="44" name="Rectangle 43">
            <a:extLst>
              <a:ext uri="{FF2B5EF4-FFF2-40B4-BE49-F238E27FC236}">
                <a16:creationId xmlns:a16="http://schemas.microsoft.com/office/drawing/2014/main" id="{94581E00-14F6-852B-9D26-45B54347C8DE}"/>
              </a:ext>
            </a:extLst>
          </p:cNvPr>
          <p:cNvSpPr/>
          <p:nvPr/>
        </p:nvSpPr>
        <p:spPr>
          <a:xfrm>
            <a:off x="6093633" y="1493497"/>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8DFCFE3-7A16-E582-8609-FCD2DA9DFBF2}"/>
              </a:ext>
            </a:extLst>
          </p:cNvPr>
          <p:cNvSpPr/>
          <p:nvPr/>
        </p:nvSpPr>
        <p:spPr>
          <a:xfrm>
            <a:off x="7024506" y="3916218"/>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AAB9DF7-B580-5245-1188-E69CBAAB95D4}"/>
              </a:ext>
            </a:extLst>
          </p:cNvPr>
          <p:cNvSpPr/>
          <p:nvPr/>
        </p:nvSpPr>
        <p:spPr>
          <a:xfrm>
            <a:off x="8268130" y="4659168"/>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48A95FC-06D7-955B-30A0-82182DF37C50}"/>
              </a:ext>
            </a:extLst>
          </p:cNvPr>
          <p:cNvSpPr/>
          <p:nvPr/>
        </p:nvSpPr>
        <p:spPr>
          <a:xfrm>
            <a:off x="8587798" y="2929659"/>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4EA5F648-17AA-1CF0-EF4D-8468B693EE49}"/>
              </a:ext>
            </a:extLst>
          </p:cNvPr>
          <p:cNvGrpSpPr/>
          <p:nvPr/>
        </p:nvGrpSpPr>
        <p:grpSpPr>
          <a:xfrm>
            <a:off x="5732172" y="2181570"/>
            <a:ext cx="2116429" cy="1200329"/>
            <a:chOff x="7433066" y="-98992"/>
            <a:chExt cx="2467996" cy="1534568"/>
          </a:xfrm>
        </p:grpSpPr>
        <p:sp>
          <p:nvSpPr>
            <p:cNvPr id="38" name="TextBox 37">
              <a:extLst>
                <a:ext uri="{FF2B5EF4-FFF2-40B4-BE49-F238E27FC236}">
                  <a16:creationId xmlns:a16="http://schemas.microsoft.com/office/drawing/2014/main" id="{3532649B-8C8D-F70F-E341-16DF8EEF73D3}"/>
                </a:ext>
              </a:extLst>
            </p:cNvPr>
            <p:cNvSpPr txBox="1"/>
            <p:nvPr/>
          </p:nvSpPr>
          <p:spPr>
            <a:xfrm>
              <a:off x="7433066" y="-98992"/>
              <a:ext cx="1676400" cy="1534568"/>
            </a:xfrm>
            <a:prstGeom prst="rect">
              <a:avLst/>
            </a:prstGeom>
            <a:solidFill>
              <a:srgbClr val="FFFFFF">
                <a:alpha val="72157"/>
              </a:srgbClr>
            </a:solidFill>
            <a:ln w="28575">
              <a:solidFill>
                <a:schemeClr val="accent1"/>
              </a:solidFill>
            </a:ln>
          </p:spPr>
          <p:txBody>
            <a:bodyPr wrap="square" rtlCol="0">
              <a:spAutoFit/>
            </a:bodyPr>
            <a:lstStyle/>
            <a:p>
              <a:pPr algn="ctr"/>
              <a:r>
                <a:rPr lang="en-US" dirty="0"/>
                <a:t>Lines look too similar to distinguish</a:t>
              </a:r>
            </a:p>
          </p:txBody>
        </p:sp>
        <p:cxnSp>
          <p:nvCxnSpPr>
            <p:cNvPr id="39" name="Straight Arrow Connector 38">
              <a:extLst>
                <a:ext uri="{FF2B5EF4-FFF2-40B4-BE49-F238E27FC236}">
                  <a16:creationId xmlns:a16="http://schemas.microsoft.com/office/drawing/2014/main" id="{5C1CD526-81AE-548F-8CA0-F5FA69FD6C69}"/>
                </a:ext>
              </a:extLst>
            </p:cNvPr>
            <p:cNvCxnSpPr>
              <a:cxnSpLocks/>
              <a:stCxn id="38" idx="3"/>
            </p:cNvCxnSpPr>
            <p:nvPr/>
          </p:nvCxnSpPr>
          <p:spPr>
            <a:xfrm>
              <a:off x="9109466" y="668293"/>
              <a:ext cx="791596" cy="1611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49" name="Audio 48">
            <a:hlinkClick r:id="" action="ppaction://media"/>
            <a:extLst>
              <a:ext uri="{FF2B5EF4-FFF2-40B4-BE49-F238E27FC236}">
                <a16:creationId xmlns:a16="http://schemas.microsoft.com/office/drawing/2014/main" id="{B153BDA8-B1A4-8356-9D7A-75764761FB3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2883281"/>
      </p:ext>
    </p:extLst>
  </p:cSld>
  <p:clrMapOvr>
    <a:masterClrMapping/>
  </p:clrMapOvr>
  <mc:AlternateContent xmlns:mc="http://schemas.openxmlformats.org/markup-compatibility/2006" xmlns:p14="http://schemas.microsoft.com/office/powerpoint/2010/main">
    <mc:Choice Requires="p14">
      <p:transition spd="slow" p14:dur="2000" advTm="24947"/>
    </mc:Choice>
    <mc:Fallback xmlns="">
      <p:transition spd="slow" advTm="24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0" y="809445"/>
            <a:ext cx="92011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Basic Plan Components – Example</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pic>
        <p:nvPicPr>
          <p:cNvPr id="11" name="Picture 10">
            <a:extLst>
              <a:ext uri="{FF2B5EF4-FFF2-40B4-BE49-F238E27FC236}">
                <a16:creationId xmlns:a16="http://schemas.microsoft.com/office/drawing/2014/main" id="{41276AC1-EA43-43D5-9079-933D81FACDBD}"/>
              </a:ext>
            </a:extLst>
          </p:cNvPr>
          <p:cNvPicPr>
            <a:picLocks noChangeAspect="1"/>
          </p:cNvPicPr>
          <p:nvPr/>
        </p:nvPicPr>
        <p:blipFill rotWithShape="1">
          <a:blip r:embed="rId7"/>
          <a:srcRect r="151" b="1815"/>
          <a:stretch/>
        </p:blipFill>
        <p:spPr>
          <a:xfrm>
            <a:off x="107950" y="1085938"/>
            <a:ext cx="8914606" cy="5667287"/>
          </a:xfrm>
          <a:prstGeom prst="rect">
            <a:avLst/>
          </a:prstGeom>
        </p:spPr>
      </p:pic>
      <p:sp>
        <p:nvSpPr>
          <p:cNvPr id="12" name="Rectangle 11">
            <a:extLst>
              <a:ext uri="{FF2B5EF4-FFF2-40B4-BE49-F238E27FC236}">
                <a16:creationId xmlns:a16="http://schemas.microsoft.com/office/drawing/2014/main" id="{2AE08E42-9906-4895-927B-704BAFD114CD}"/>
              </a:ext>
            </a:extLst>
          </p:cNvPr>
          <p:cNvSpPr/>
          <p:nvPr/>
        </p:nvSpPr>
        <p:spPr>
          <a:xfrm>
            <a:off x="8159750" y="2025232"/>
            <a:ext cx="679450" cy="1214626"/>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C3DFF2-22D5-4F7F-80A0-338F61D7D924}"/>
              </a:ext>
            </a:extLst>
          </p:cNvPr>
          <p:cNvSpPr/>
          <p:nvPr/>
        </p:nvSpPr>
        <p:spPr>
          <a:xfrm>
            <a:off x="8257287" y="4255858"/>
            <a:ext cx="525490" cy="46854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E27929-E5B3-4A4A-9F2C-E85508E026B7}"/>
              </a:ext>
            </a:extLst>
          </p:cNvPr>
          <p:cNvSpPr/>
          <p:nvPr/>
        </p:nvSpPr>
        <p:spPr>
          <a:xfrm>
            <a:off x="8153400" y="5590947"/>
            <a:ext cx="723900" cy="251053"/>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D4A74EF-5386-4DCE-B85A-AB24086FE8A2}"/>
              </a:ext>
            </a:extLst>
          </p:cNvPr>
          <p:cNvSpPr/>
          <p:nvPr/>
        </p:nvSpPr>
        <p:spPr>
          <a:xfrm>
            <a:off x="8257288" y="3285292"/>
            <a:ext cx="539858" cy="46854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03F84C-672C-4D50-A156-8A34BEC2DDE3}"/>
              </a:ext>
            </a:extLst>
          </p:cNvPr>
          <p:cNvSpPr/>
          <p:nvPr/>
        </p:nvSpPr>
        <p:spPr>
          <a:xfrm>
            <a:off x="7267576" y="1269841"/>
            <a:ext cx="809624" cy="644684"/>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7DE502-1267-4F04-AD48-38D2A65F359A}"/>
              </a:ext>
            </a:extLst>
          </p:cNvPr>
          <p:cNvSpPr/>
          <p:nvPr/>
        </p:nvSpPr>
        <p:spPr>
          <a:xfrm>
            <a:off x="6312694" y="6224936"/>
            <a:ext cx="1733550" cy="480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BA0A0D3-3909-4C63-B9A7-E1DB2D9801F1}"/>
              </a:ext>
            </a:extLst>
          </p:cNvPr>
          <p:cNvSpPr/>
          <p:nvPr/>
        </p:nvSpPr>
        <p:spPr>
          <a:xfrm>
            <a:off x="267523" y="1228265"/>
            <a:ext cx="2064546" cy="2738898"/>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Blank area- 7″ wide by 9.5″ tall and have a 1″ margin</a:t>
            </a:r>
          </a:p>
        </p:txBody>
      </p:sp>
      <p:grpSp>
        <p:nvGrpSpPr>
          <p:cNvPr id="21" name="Group 20">
            <a:extLst>
              <a:ext uri="{FF2B5EF4-FFF2-40B4-BE49-F238E27FC236}">
                <a16:creationId xmlns:a16="http://schemas.microsoft.com/office/drawing/2014/main" id="{D1847785-D6C9-42C2-A2A3-786832E96429}"/>
              </a:ext>
            </a:extLst>
          </p:cNvPr>
          <p:cNvGrpSpPr/>
          <p:nvPr/>
        </p:nvGrpSpPr>
        <p:grpSpPr>
          <a:xfrm>
            <a:off x="2370004" y="3508357"/>
            <a:ext cx="1565198" cy="1440784"/>
            <a:chOff x="2387600" y="3453536"/>
            <a:chExt cx="1565198" cy="1440784"/>
          </a:xfrm>
        </p:grpSpPr>
        <p:sp>
          <p:nvSpPr>
            <p:cNvPr id="22" name="Rectangle 21">
              <a:extLst>
                <a:ext uri="{FF2B5EF4-FFF2-40B4-BE49-F238E27FC236}">
                  <a16:creationId xmlns:a16="http://schemas.microsoft.com/office/drawing/2014/main" id="{7A38980D-2F93-4B5C-9AFB-C8F4105DFA19}"/>
                </a:ext>
              </a:extLst>
            </p:cNvPr>
            <p:cNvSpPr/>
            <p:nvPr/>
          </p:nvSpPr>
          <p:spPr>
            <a:xfrm>
              <a:off x="2387600" y="3453536"/>
              <a:ext cx="1168400" cy="36933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15F632-CC5D-44CE-8D8F-3A4ADF1928DF}"/>
                </a:ext>
              </a:extLst>
            </p:cNvPr>
            <p:cNvSpPr txBox="1"/>
            <p:nvPr/>
          </p:nvSpPr>
          <p:spPr>
            <a:xfrm>
              <a:off x="2607558" y="4524988"/>
              <a:ext cx="1345240" cy="369332"/>
            </a:xfrm>
            <a:prstGeom prst="rect">
              <a:avLst/>
            </a:prstGeom>
            <a:solidFill>
              <a:srgbClr val="FFFFFF">
                <a:alpha val="72157"/>
              </a:srgbClr>
            </a:solidFill>
            <a:ln w="28575">
              <a:solidFill>
                <a:schemeClr val="accent1"/>
              </a:solidFill>
            </a:ln>
          </p:spPr>
          <p:txBody>
            <a:bodyPr wrap="square" rtlCol="0">
              <a:spAutoFit/>
            </a:bodyPr>
            <a:lstStyle/>
            <a:p>
              <a:r>
                <a:rPr lang="en-US"/>
                <a:t>Narrative</a:t>
              </a:r>
            </a:p>
          </p:txBody>
        </p:sp>
        <p:cxnSp>
          <p:nvCxnSpPr>
            <p:cNvPr id="24" name="Straight Arrow Connector 23">
              <a:extLst>
                <a:ext uri="{FF2B5EF4-FFF2-40B4-BE49-F238E27FC236}">
                  <a16:creationId xmlns:a16="http://schemas.microsoft.com/office/drawing/2014/main" id="{D66EDED1-C0EB-4794-8BFD-458EF9FAE20F}"/>
                </a:ext>
              </a:extLst>
            </p:cNvPr>
            <p:cNvCxnSpPr>
              <a:cxnSpLocks/>
              <a:stCxn id="23" idx="0"/>
              <a:endCxn id="22" idx="2"/>
            </p:cNvCxnSpPr>
            <p:nvPr/>
          </p:nvCxnSpPr>
          <p:spPr>
            <a:xfrm flipH="1" flipV="1">
              <a:off x="2971800" y="3822868"/>
              <a:ext cx="308378" cy="7021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8BD0282-25BD-47CE-9220-FE9B539A48BD}"/>
              </a:ext>
            </a:extLst>
          </p:cNvPr>
          <p:cNvGrpSpPr/>
          <p:nvPr/>
        </p:nvGrpSpPr>
        <p:grpSpPr>
          <a:xfrm>
            <a:off x="5637557" y="1654490"/>
            <a:ext cx="1588537" cy="1044213"/>
            <a:chOff x="5637557" y="1654490"/>
            <a:chExt cx="1588537" cy="1044213"/>
          </a:xfrm>
        </p:grpSpPr>
        <p:sp>
          <p:nvSpPr>
            <p:cNvPr id="30" name="TextBox 29">
              <a:extLst>
                <a:ext uri="{FF2B5EF4-FFF2-40B4-BE49-F238E27FC236}">
                  <a16:creationId xmlns:a16="http://schemas.microsoft.com/office/drawing/2014/main" id="{19E010AC-4DC9-4642-A703-6B77B3EA7F82}"/>
                </a:ext>
              </a:extLst>
            </p:cNvPr>
            <p:cNvSpPr txBox="1"/>
            <p:nvPr/>
          </p:nvSpPr>
          <p:spPr>
            <a:xfrm>
              <a:off x="5637557" y="2052372"/>
              <a:ext cx="1355191" cy="646331"/>
            </a:xfrm>
            <a:prstGeom prst="rect">
              <a:avLst/>
            </a:prstGeom>
            <a:solidFill>
              <a:srgbClr val="FFFFFF">
                <a:alpha val="72157"/>
              </a:srgbClr>
            </a:solidFill>
            <a:ln w="28575">
              <a:solidFill>
                <a:schemeClr val="accent1"/>
              </a:solidFill>
            </a:ln>
          </p:spPr>
          <p:txBody>
            <a:bodyPr wrap="square" rtlCol="0">
              <a:spAutoFit/>
            </a:bodyPr>
            <a:lstStyle/>
            <a:p>
              <a:r>
                <a:rPr lang="en-US"/>
                <a:t>Vicinity map</a:t>
              </a:r>
            </a:p>
          </p:txBody>
        </p:sp>
        <p:cxnSp>
          <p:nvCxnSpPr>
            <p:cNvPr id="31" name="Straight Arrow Connector 30">
              <a:extLst>
                <a:ext uri="{FF2B5EF4-FFF2-40B4-BE49-F238E27FC236}">
                  <a16:creationId xmlns:a16="http://schemas.microsoft.com/office/drawing/2014/main" id="{FBA7621F-722F-42F3-A19D-6110C14E01F3}"/>
                </a:ext>
              </a:extLst>
            </p:cNvPr>
            <p:cNvCxnSpPr>
              <a:cxnSpLocks/>
              <a:stCxn id="30" idx="0"/>
            </p:cNvCxnSpPr>
            <p:nvPr/>
          </p:nvCxnSpPr>
          <p:spPr>
            <a:xfrm flipV="1">
              <a:off x="6315153" y="1654490"/>
              <a:ext cx="910941" cy="3978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36440C1-A786-41D1-921D-B3674859C2D6}"/>
              </a:ext>
            </a:extLst>
          </p:cNvPr>
          <p:cNvGrpSpPr/>
          <p:nvPr/>
        </p:nvGrpSpPr>
        <p:grpSpPr>
          <a:xfrm>
            <a:off x="2332069" y="1937058"/>
            <a:ext cx="2120459" cy="923330"/>
            <a:chOff x="2332069" y="1937058"/>
            <a:chExt cx="2120459" cy="923330"/>
          </a:xfrm>
        </p:grpSpPr>
        <p:sp>
          <p:nvSpPr>
            <p:cNvPr id="33" name="TextBox 32">
              <a:extLst>
                <a:ext uri="{FF2B5EF4-FFF2-40B4-BE49-F238E27FC236}">
                  <a16:creationId xmlns:a16="http://schemas.microsoft.com/office/drawing/2014/main" id="{DEFC2215-A3A2-4800-87BF-BB7CE97A220A}"/>
                </a:ext>
              </a:extLst>
            </p:cNvPr>
            <p:cNvSpPr txBox="1"/>
            <p:nvPr/>
          </p:nvSpPr>
          <p:spPr>
            <a:xfrm>
              <a:off x="3097337" y="1937058"/>
              <a:ext cx="1355191" cy="923330"/>
            </a:xfrm>
            <a:prstGeom prst="rect">
              <a:avLst/>
            </a:prstGeom>
            <a:solidFill>
              <a:srgbClr val="FFFFFF">
                <a:alpha val="72157"/>
              </a:srgbClr>
            </a:solidFill>
            <a:ln w="28575">
              <a:solidFill>
                <a:schemeClr val="accent1"/>
              </a:solidFill>
            </a:ln>
          </p:spPr>
          <p:txBody>
            <a:bodyPr wrap="square" rtlCol="0">
              <a:spAutoFit/>
            </a:bodyPr>
            <a:lstStyle/>
            <a:p>
              <a:r>
                <a:rPr lang="en-US"/>
                <a:t>Area for approval stamp</a:t>
              </a:r>
            </a:p>
          </p:txBody>
        </p:sp>
        <p:cxnSp>
          <p:nvCxnSpPr>
            <p:cNvPr id="35" name="Straight Arrow Connector 34">
              <a:extLst>
                <a:ext uri="{FF2B5EF4-FFF2-40B4-BE49-F238E27FC236}">
                  <a16:creationId xmlns:a16="http://schemas.microsoft.com/office/drawing/2014/main" id="{EE6E1BCA-8D50-4464-8D43-0A06847132C3}"/>
                </a:ext>
              </a:extLst>
            </p:cNvPr>
            <p:cNvCxnSpPr>
              <a:cxnSpLocks/>
              <a:stCxn id="33" idx="1"/>
              <a:endCxn id="20" idx="3"/>
            </p:cNvCxnSpPr>
            <p:nvPr/>
          </p:nvCxnSpPr>
          <p:spPr>
            <a:xfrm flipH="1">
              <a:off x="2332069" y="2398723"/>
              <a:ext cx="765268" cy="1989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DD0C9AB-8706-4F79-8721-A6F6C3112972}"/>
              </a:ext>
            </a:extLst>
          </p:cNvPr>
          <p:cNvGrpSpPr/>
          <p:nvPr/>
        </p:nvGrpSpPr>
        <p:grpSpPr>
          <a:xfrm>
            <a:off x="5225828" y="2805081"/>
            <a:ext cx="3031460" cy="714482"/>
            <a:chOff x="5225828" y="2805081"/>
            <a:chExt cx="3031460" cy="714482"/>
          </a:xfrm>
        </p:grpSpPr>
        <p:sp>
          <p:nvSpPr>
            <p:cNvPr id="38" name="TextBox 37">
              <a:extLst>
                <a:ext uri="{FF2B5EF4-FFF2-40B4-BE49-F238E27FC236}">
                  <a16:creationId xmlns:a16="http://schemas.microsoft.com/office/drawing/2014/main" id="{EA5D62FD-584A-4517-9680-89DEC1369544}"/>
                </a:ext>
              </a:extLst>
            </p:cNvPr>
            <p:cNvSpPr txBox="1"/>
            <p:nvPr/>
          </p:nvSpPr>
          <p:spPr>
            <a:xfrm>
              <a:off x="5225828" y="2805081"/>
              <a:ext cx="2616422" cy="369332"/>
            </a:xfrm>
            <a:prstGeom prst="rect">
              <a:avLst/>
            </a:prstGeom>
            <a:solidFill>
              <a:srgbClr val="FFFFFF">
                <a:alpha val="72157"/>
              </a:srgbClr>
            </a:solidFill>
            <a:ln w="28575">
              <a:solidFill>
                <a:schemeClr val="accent1"/>
              </a:solidFill>
            </a:ln>
          </p:spPr>
          <p:txBody>
            <a:bodyPr wrap="none" rtlCol="0">
              <a:spAutoFit/>
            </a:bodyPr>
            <a:lstStyle/>
            <a:p>
              <a:r>
                <a:rPr lang="en-US"/>
                <a:t>Address, lot and square</a:t>
              </a:r>
            </a:p>
          </p:txBody>
        </p:sp>
        <p:cxnSp>
          <p:nvCxnSpPr>
            <p:cNvPr id="39" name="Straight Arrow Connector 38">
              <a:extLst>
                <a:ext uri="{FF2B5EF4-FFF2-40B4-BE49-F238E27FC236}">
                  <a16:creationId xmlns:a16="http://schemas.microsoft.com/office/drawing/2014/main" id="{C02CE840-21E3-4DBB-AB31-D5E6E7B1706B}"/>
                </a:ext>
              </a:extLst>
            </p:cNvPr>
            <p:cNvCxnSpPr>
              <a:cxnSpLocks/>
              <a:stCxn id="38" idx="3"/>
              <a:endCxn id="15" idx="1"/>
            </p:cNvCxnSpPr>
            <p:nvPr/>
          </p:nvCxnSpPr>
          <p:spPr>
            <a:xfrm>
              <a:off x="7842250" y="2989747"/>
              <a:ext cx="415038" cy="529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EE11B241-95A3-4F4C-BEFE-24F0AEF4671D}"/>
              </a:ext>
            </a:extLst>
          </p:cNvPr>
          <p:cNvSpPr/>
          <p:nvPr/>
        </p:nvSpPr>
        <p:spPr>
          <a:xfrm>
            <a:off x="8118475" y="3905337"/>
            <a:ext cx="762000" cy="86177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F979930-4670-4CCF-8B10-EBA679DE0167}"/>
              </a:ext>
            </a:extLst>
          </p:cNvPr>
          <p:cNvGrpSpPr/>
          <p:nvPr/>
        </p:nvGrpSpPr>
        <p:grpSpPr>
          <a:xfrm>
            <a:off x="5152496" y="4709654"/>
            <a:ext cx="3104791" cy="1418952"/>
            <a:chOff x="5152496" y="4709654"/>
            <a:chExt cx="3104791" cy="1418952"/>
          </a:xfrm>
        </p:grpSpPr>
        <p:sp>
          <p:nvSpPr>
            <p:cNvPr id="44" name="TextBox 43">
              <a:extLst>
                <a:ext uri="{FF2B5EF4-FFF2-40B4-BE49-F238E27FC236}">
                  <a16:creationId xmlns:a16="http://schemas.microsoft.com/office/drawing/2014/main" id="{7CA2CD32-C30C-469E-9055-FD6A4606BEB6}"/>
                </a:ext>
              </a:extLst>
            </p:cNvPr>
            <p:cNvSpPr txBox="1"/>
            <p:nvPr/>
          </p:nvSpPr>
          <p:spPr>
            <a:xfrm>
              <a:off x="5152496" y="5759274"/>
              <a:ext cx="2320395" cy="369332"/>
            </a:xfrm>
            <a:prstGeom prst="rect">
              <a:avLst/>
            </a:prstGeom>
            <a:solidFill>
              <a:srgbClr val="FFFFFF">
                <a:alpha val="72157"/>
              </a:srgbClr>
            </a:solidFill>
            <a:ln w="28575">
              <a:solidFill>
                <a:schemeClr val="accent1"/>
              </a:solidFill>
            </a:ln>
          </p:spPr>
          <p:txBody>
            <a:bodyPr wrap="square" rtlCol="0">
              <a:spAutoFit/>
            </a:bodyPr>
            <a:lstStyle/>
            <a:p>
              <a:r>
                <a:rPr lang="en-US"/>
                <a:t>Signature and Stamp</a:t>
              </a:r>
            </a:p>
          </p:txBody>
        </p:sp>
        <p:cxnSp>
          <p:nvCxnSpPr>
            <p:cNvPr id="45" name="Straight Arrow Connector 44">
              <a:extLst>
                <a:ext uri="{FF2B5EF4-FFF2-40B4-BE49-F238E27FC236}">
                  <a16:creationId xmlns:a16="http://schemas.microsoft.com/office/drawing/2014/main" id="{A70A70B9-4014-4623-8F09-9856516AB086}"/>
                </a:ext>
              </a:extLst>
            </p:cNvPr>
            <p:cNvCxnSpPr>
              <a:cxnSpLocks/>
              <a:stCxn id="44" idx="3"/>
            </p:cNvCxnSpPr>
            <p:nvPr/>
          </p:nvCxnSpPr>
          <p:spPr>
            <a:xfrm flipV="1">
              <a:off x="7472891" y="4709654"/>
              <a:ext cx="784396" cy="12342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047ED45F-A14C-41D6-A5DC-0AE59F738294}"/>
              </a:ext>
            </a:extLst>
          </p:cNvPr>
          <p:cNvSpPr/>
          <p:nvPr/>
        </p:nvSpPr>
        <p:spPr>
          <a:xfrm flipV="1">
            <a:off x="7308056" y="2234552"/>
            <a:ext cx="769143"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3B18849-9450-486B-A1FC-6E123E788CC0}"/>
              </a:ext>
            </a:extLst>
          </p:cNvPr>
          <p:cNvSpPr/>
          <p:nvPr/>
        </p:nvSpPr>
        <p:spPr>
          <a:xfrm flipV="1">
            <a:off x="2466181" y="1364601"/>
            <a:ext cx="892969"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7398CB-4A2F-42E4-A867-EAE89B7513D1}"/>
              </a:ext>
            </a:extLst>
          </p:cNvPr>
          <p:cNvSpPr/>
          <p:nvPr/>
        </p:nvSpPr>
        <p:spPr>
          <a:xfrm flipV="1">
            <a:off x="579813" y="4738608"/>
            <a:ext cx="769143"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5A645F2-927A-42EB-9563-FC975FB44F90}"/>
              </a:ext>
            </a:extLst>
          </p:cNvPr>
          <p:cNvSpPr/>
          <p:nvPr/>
        </p:nvSpPr>
        <p:spPr>
          <a:xfrm flipV="1">
            <a:off x="6362699" y="5642530"/>
            <a:ext cx="205185"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A13AA4E-038A-41F1-A6B6-D16FFA70F7EA}"/>
              </a:ext>
            </a:extLst>
          </p:cNvPr>
          <p:cNvSpPr/>
          <p:nvPr/>
        </p:nvSpPr>
        <p:spPr>
          <a:xfrm flipV="1">
            <a:off x="6618685" y="4481077"/>
            <a:ext cx="510382"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B7BB03A-9DE4-4E78-805F-2FD47E2BE6F8}"/>
              </a:ext>
            </a:extLst>
          </p:cNvPr>
          <p:cNvSpPr/>
          <p:nvPr/>
        </p:nvSpPr>
        <p:spPr>
          <a:xfrm flipV="1">
            <a:off x="6594512" y="4663934"/>
            <a:ext cx="255191"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9B05118-8E59-472A-939D-0E6B568E9D8A}"/>
              </a:ext>
            </a:extLst>
          </p:cNvPr>
          <p:cNvSpPr/>
          <p:nvPr/>
        </p:nvSpPr>
        <p:spPr>
          <a:xfrm rot="5400000" flipV="1">
            <a:off x="7544955" y="4700156"/>
            <a:ext cx="224513" cy="46226"/>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4D22893-8796-4F04-A53B-40C725156C51}"/>
              </a:ext>
            </a:extLst>
          </p:cNvPr>
          <p:cNvSpPr/>
          <p:nvPr/>
        </p:nvSpPr>
        <p:spPr>
          <a:xfrm rot="5400000" flipV="1">
            <a:off x="5568677" y="5007665"/>
            <a:ext cx="224513" cy="46226"/>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C3CB0CF-42DF-49ED-8E64-FC3B5CEAF21A}"/>
              </a:ext>
            </a:extLst>
          </p:cNvPr>
          <p:cNvSpPr/>
          <p:nvPr/>
        </p:nvSpPr>
        <p:spPr>
          <a:xfrm rot="5400000" flipV="1">
            <a:off x="5675675" y="3879796"/>
            <a:ext cx="224513" cy="46226"/>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9B6FCCC-3309-42C7-B0BB-72D4A3D73D6E}"/>
              </a:ext>
            </a:extLst>
          </p:cNvPr>
          <p:cNvSpPr/>
          <p:nvPr/>
        </p:nvSpPr>
        <p:spPr>
          <a:xfrm flipV="1">
            <a:off x="6540096" y="3849294"/>
            <a:ext cx="255191"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F66A9747-8230-FE4F-51FC-9D57CBA3BDC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31149751"/>
      </p:ext>
    </p:extLst>
  </p:cSld>
  <p:clrMapOvr>
    <a:masterClrMapping/>
  </p:clrMapOvr>
  <mc:AlternateContent xmlns:mc="http://schemas.openxmlformats.org/markup-compatibility/2006" xmlns:p14="http://schemas.microsoft.com/office/powerpoint/2010/main">
    <mc:Choice Requires="p14">
      <p:transition spd="slow" p14:dur="2000" advTm="40832"/>
    </mc:Choice>
    <mc:Fallback xmlns="">
      <p:transition spd="slow" advTm="40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
        <p:nvSpPr>
          <p:cNvPr id="28" name="TextBox 27"/>
          <p:cNvSpPr txBox="1"/>
          <p:nvPr/>
        </p:nvSpPr>
        <p:spPr>
          <a:xfrm>
            <a:off x="7162800" y="6409377"/>
            <a:ext cx="1371600" cy="338554"/>
          </a:xfrm>
          <a:prstGeom prst="rect">
            <a:avLst/>
          </a:prstGeom>
          <a:noFill/>
        </p:spPr>
        <p:txBody>
          <a:bodyPr wrap="square" rtlCol="0">
            <a:spAutoFit/>
          </a:bodyPr>
          <a:lstStyle/>
          <a:p>
            <a:pPr algn="r"/>
            <a:r>
              <a:rPr lang="en-US" sz="1600" b="1">
                <a:solidFill>
                  <a:schemeClr val="accent1"/>
                </a:solidFill>
                <a:latin typeface="+mj-lt"/>
              </a:rPr>
              <a:t>@DOEE_DC</a:t>
            </a:r>
          </a:p>
        </p:txBody>
      </p:sp>
      <p:pic>
        <p:nvPicPr>
          <p:cNvPr id="32" name="Picture 31">
            <a:extLst>
              <a:ext uri="{FF2B5EF4-FFF2-40B4-BE49-F238E27FC236}">
                <a16:creationId xmlns:a16="http://schemas.microsoft.com/office/drawing/2014/main" id="{D085F237-378A-423C-B174-A93359A2691D}"/>
              </a:ext>
            </a:extLst>
          </p:cNvPr>
          <p:cNvPicPr>
            <a:picLocks noChangeAspect="1"/>
          </p:cNvPicPr>
          <p:nvPr/>
        </p:nvPicPr>
        <p:blipFill rotWithShape="1">
          <a:blip r:embed="rId7"/>
          <a:srcRect r="470" b="1402"/>
          <a:stretch/>
        </p:blipFill>
        <p:spPr>
          <a:xfrm>
            <a:off x="280366" y="914402"/>
            <a:ext cx="8542960" cy="5861048"/>
          </a:xfrm>
          <a:prstGeom prst="rect">
            <a:avLst/>
          </a:prstGeom>
        </p:spPr>
      </p:pic>
      <p:cxnSp>
        <p:nvCxnSpPr>
          <p:cNvPr id="29" name="Straight Connector 28"/>
          <p:cNvCxnSpPr/>
          <p:nvPr/>
        </p:nvCxnSpPr>
        <p:spPr>
          <a:xfrm>
            <a:off x="0" y="809445"/>
            <a:ext cx="92011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239742" y="64138"/>
            <a:ext cx="8229600" cy="736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kern="0" spc="-150" dirty="0">
                <a:solidFill>
                  <a:schemeClr val="tx1">
                    <a:lumMod val="75000"/>
                    <a:lumOff val="25000"/>
                  </a:schemeClr>
                </a:solidFill>
              </a:rPr>
              <a:t>Basic Plan Components – Example</a:t>
            </a:r>
          </a:p>
        </p:txBody>
      </p:sp>
      <p:sp>
        <p:nvSpPr>
          <p:cNvPr id="34" name="Rectangle 33">
            <a:extLst>
              <a:ext uri="{FF2B5EF4-FFF2-40B4-BE49-F238E27FC236}">
                <a16:creationId xmlns:a16="http://schemas.microsoft.com/office/drawing/2014/main" id="{7760179D-1DB1-42F7-B12D-E5B97E04AA41}"/>
              </a:ext>
            </a:extLst>
          </p:cNvPr>
          <p:cNvSpPr/>
          <p:nvPr/>
        </p:nvSpPr>
        <p:spPr>
          <a:xfrm>
            <a:off x="8144181" y="1373671"/>
            <a:ext cx="630073" cy="465547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2C2A545-9D7D-4C07-8415-C6590B33EF56}"/>
              </a:ext>
            </a:extLst>
          </p:cNvPr>
          <p:cNvGrpSpPr/>
          <p:nvPr/>
        </p:nvGrpSpPr>
        <p:grpSpPr>
          <a:xfrm>
            <a:off x="6868023" y="4038600"/>
            <a:ext cx="1672727" cy="2171458"/>
            <a:chOff x="6868023" y="4038600"/>
            <a:chExt cx="1672727" cy="2171458"/>
          </a:xfrm>
        </p:grpSpPr>
        <p:sp>
          <p:nvSpPr>
            <p:cNvPr id="36" name="TextBox 35">
              <a:extLst>
                <a:ext uri="{FF2B5EF4-FFF2-40B4-BE49-F238E27FC236}">
                  <a16:creationId xmlns:a16="http://schemas.microsoft.com/office/drawing/2014/main" id="{256EE027-A105-4535-969C-CABC80DFBE39}"/>
                </a:ext>
              </a:extLst>
            </p:cNvPr>
            <p:cNvSpPr txBox="1"/>
            <p:nvPr/>
          </p:nvSpPr>
          <p:spPr>
            <a:xfrm>
              <a:off x="6868023" y="4038600"/>
              <a:ext cx="1672727" cy="646331"/>
            </a:xfrm>
            <a:prstGeom prst="rect">
              <a:avLst/>
            </a:prstGeom>
            <a:solidFill>
              <a:srgbClr val="FFFFFF">
                <a:alpha val="72157"/>
              </a:srgbClr>
            </a:solidFill>
            <a:ln w="28575">
              <a:solidFill>
                <a:schemeClr val="accent1"/>
              </a:solidFill>
            </a:ln>
          </p:spPr>
          <p:txBody>
            <a:bodyPr wrap="square" rtlCol="0">
              <a:spAutoFit/>
            </a:bodyPr>
            <a:lstStyle/>
            <a:p>
              <a:pPr algn="ctr"/>
              <a:r>
                <a:rPr lang="en-US"/>
                <a:t>North arrow and scale</a:t>
              </a:r>
            </a:p>
          </p:txBody>
        </p:sp>
        <p:cxnSp>
          <p:nvCxnSpPr>
            <p:cNvPr id="37" name="Straight Arrow Connector 36">
              <a:extLst>
                <a:ext uri="{FF2B5EF4-FFF2-40B4-BE49-F238E27FC236}">
                  <a16:creationId xmlns:a16="http://schemas.microsoft.com/office/drawing/2014/main" id="{AB2C7D11-1CDF-4004-81B9-02937812E168}"/>
                </a:ext>
              </a:extLst>
            </p:cNvPr>
            <p:cNvCxnSpPr>
              <a:cxnSpLocks/>
              <a:stCxn id="36" idx="2"/>
              <a:endCxn id="40" idx="1"/>
            </p:cNvCxnSpPr>
            <p:nvPr/>
          </p:nvCxnSpPr>
          <p:spPr>
            <a:xfrm>
              <a:off x="7704387" y="4684931"/>
              <a:ext cx="443818" cy="15251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2375BFD4-00AA-42CF-B8FB-EEAADCAFE36D}"/>
              </a:ext>
            </a:extLst>
          </p:cNvPr>
          <p:cNvSpPr/>
          <p:nvPr/>
        </p:nvSpPr>
        <p:spPr>
          <a:xfrm>
            <a:off x="8148205" y="6057900"/>
            <a:ext cx="636854" cy="30431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400CDF4-9CF6-40F1-A4B9-CC4941413D79}"/>
              </a:ext>
            </a:extLst>
          </p:cNvPr>
          <p:cNvGrpSpPr/>
          <p:nvPr/>
        </p:nvGrpSpPr>
        <p:grpSpPr>
          <a:xfrm>
            <a:off x="451278" y="4244712"/>
            <a:ext cx="2045737" cy="2559495"/>
            <a:chOff x="451278" y="4244712"/>
            <a:chExt cx="2045737" cy="2559495"/>
          </a:xfrm>
        </p:grpSpPr>
        <p:sp>
          <p:nvSpPr>
            <p:cNvPr id="41" name="Rectangle 40">
              <a:extLst>
                <a:ext uri="{FF2B5EF4-FFF2-40B4-BE49-F238E27FC236}">
                  <a16:creationId xmlns:a16="http://schemas.microsoft.com/office/drawing/2014/main" id="{DF9D3A62-311E-4284-8D00-65AA0062E041}"/>
                </a:ext>
              </a:extLst>
            </p:cNvPr>
            <p:cNvSpPr/>
            <p:nvPr/>
          </p:nvSpPr>
          <p:spPr>
            <a:xfrm>
              <a:off x="1440630" y="5825283"/>
              <a:ext cx="1056385" cy="9789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A6DC117-9624-456B-8D51-C0D6A014693D}"/>
                </a:ext>
              </a:extLst>
            </p:cNvPr>
            <p:cNvSpPr txBox="1"/>
            <p:nvPr/>
          </p:nvSpPr>
          <p:spPr>
            <a:xfrm>
              <a:off x="451278" y="4244712"/>
              <a:ext cx="1784807" cy="1200329"/>
            </a:xfrm>
            <a:prstGeom prst="rect">
              <a:avLst/>
            </a:prstGeom>
            <a:solidFill>
              <a:srgbClr val="FFFFFF">
                <a:alpha val="72157"/>
              </a:srgbClr>
            </a:solidFill>
            <a:ln w="28575">
              <a:solidFill>
                <a:schemeClr val="accent1"/>
              </a:solidFill>
            </a:ln>
          </p:spPr>
          <p:txBody>
            <a:bodyPr wrap="square" rtlCol="0">
              <a:spAutoFit/>
            </a:bodyPr>
            <a:lstStyle/>
            <a:p>
              <a:pPr algn="ctr"/>
              <a:r>
                <a:rPr lang="en-US"/>
                <a:t>Legend, include all line types, hatching and symbols</a:t>
              </a:r>
            </a:p>
          </p:txBody>
        </p:sp>
        <p:cxnSp>
          <p:nvCxnSpPr>
            <p:cNvPr id="46" name="Straight Arrow Connector 45">
              <a:extLst>
                <a:ext uri="{FF2B5EF4-FFF2-40B4-BE49-F238E27FC236}">
                  <a16:creationId xmlns:a16="http://schemas.microsoft.com/office/drawing/2014/main" id="{EDFA4F69-E26C-4AE8-B034-6A5C6489C54D}"/>
                </a:ext>
              </a:extLst>
            </p:cNvPr>
            <p:cNvCxnSpPr>
              <a:cxnSpLocks/>
              <a:stCxn id="42" idx="2"/>
            </p:cNvCxnSpPr>
            <p:nvPr/>
          </p:nvCxnSpPr>
          <p:spPr>
            <a:xfrm>
              <a:off x="1343682" y="5445041"/>
              <a:ext cx="625140" cy="3802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1055F7-2599-45DC-B4B1-7BDE7BFD24BE}"/>
              </a:ext>
            </a:extLst>
          </p:cNvPr>
          <p:cNvGrpSpPr/>
          <p:nvPr/>
        </p:nvGrpSpPr>
        <p:grpSpPr>
          <a:xfrm>
            <a:off x="1213596" y="1230257"/>
            <a:ext cx="3261285" cy="1925585"/>
            <a:chOff x="3126203" y="1198615"/>
            <a:chExt cx="3261285" cy="1925585"/>
          </a:xfrm>
        </p:grpSpPr>
        <p:sp>
          <p:nvSpPr>
            <p:cNvPr id="47" name="TextBox 46">
              <a:extLst>
                <a:ext uri="{FF2B5EF4-FFF2-40B4-BE49-F238E27FC236}">
                  <a16:creationId xmlns:a16="http://schemas.microsoft.com/office/drawing/2014/main" id="{EA3D6187-9579-4976-9E99-F493BFECB126}"/>
                </a:ext>
              </a:extLst>
            </p:cNvPr>
            <p:cNvSpPr txBox="1"/>
            <p:nvPr/>
          </p:nvSpPr>
          <p:spPr>
            <a:xfrm>
              <a:off x="3126203" y="1198615"/>
              <a:ext cx="3261285" cy="369332"/>
            </a:xfrm>
            <a:prstGeom prst="rect">
              <a:avLst/>
            </a:prstGeom>
            <a:solidFill>
              <a:srgbClr val="FFFFFF">
                <a:alpha val="72157"/>
              </a:srgbClr>
            </a:solidFill>
            <a:ln w="28575">
              <a:solidFill>
                <a:schemeClr val="accent1"/>
              </a:solidFill>
            </a:ln>
          </p:spPr>
          <p:txBody>
            <a:bodyPr wrap="square" rtlCol="0">
              <a:spAutoFit/>
            </a:bodyPr>
            <a:lstStyle/>
            <a:p>
              <a:pPr algn="ctr"/>
              <a:r>
                <a:rPr lang="en-US"/>
                <a:t>Include property lines</a:t>
              </a:r>
            </a:p>
          </p:txBody>
        </p:sp>
        <p:cxnSp>
          <p:nvCxnSpPr>
            <p:cNvPr id="48" name="Straight Arrow Connector 47">
              <a:extLst>
                <a:ext uri="{FF2B5EF4-FFF2-40B4-BE49-F238E27FC236}">
                  <a16:creationId xmlns:a16="http://schemas.microsoft.com/office/drawing/2014/main" id="{C3937A60-51EA-48EE-A42D-5E3ADD4DFF45}"/>
                </a:ext>
              </a:extLst>
            </p:cNvPr>
            <p:cNvCxnSpPr>
              <a:cxnSpLocks/>
              <a:stCxn id="47" idx="2"/>
            </p:cNvCxnSpPr>
            <p:nvPr/>
          </p:nvCxnSpPr>
          <p:spPr>
            <a:xfrm>
              <a:off x="4756846" y="1567947"/>
              <a:ext cx="653354" cy="15562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5F307716-CE56-43C6-AE9F-2E4D97F9113E}"/>
              </a:ext>
            </a:extLst>
          </p:cNvPr>
          <p:cNvSpPr/>
          <p:nvPr/>
        </p:nvSpPr>
        <p:spPr>
          <a:xfrm>
            <a:off x="7446798" y="1008766"/>
            <a:ext cx="687858" cy="693034"/>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985F1D5-4DB7-43B1-A164-E857548A46F4}"/>
              </a:ext>
            </a:extLst>
          </p:cNvPr>
          <p:cNvGrpSpPr/>
          <p:nvPr/>
        </p:nvGrpSpPr>
        <p:grpSpPr>
          <a:xfrm>
            <a:off x="4114800" y="4495801"/>
            <a:ext cx="2089760" cy="1657926"/>
            <a:chOff x="4114800" y="4495801"/>
            <a:chExt cx="2089760" cy="1657926"/>
          </a:xfrm>
        </p:grpSpPr>
        <p:sp>
          <p:nvSpPr>
            <p:cNvPr id="50" name="TextBox 49">
              <a:extLst>
                <a:ext uri="{FF2B5EF4-FFF2-40B4-BE49-F238E27FC236}">
                  <a16:creationId xmlns:a16="http://schemas.microsoft.com/office/drawing/2014/main" id="{AE532AAE-0668-4251-9D0D-C7A5A67B4CA8}"/>
                </a:ext>
              </a:extLst>
            </p:cNvPr>
            <p:cNvSpPr txBox="1"/>
            <p:nvPr/>
          </p:nvSpPr>
          <p:spPr>
            <a:xfrm>
              <a:off x="4114800" y="5784395"/>
              <a:ext cx="2089760" cy="369332"/>
            </a:xfrm>
            <a:prstGeom prst="rect">
              <a:avLst/>
            </a:prstGeom>
            <a:solidFill>
              <a:srgbClr val="FFFFFF">
                <a:alpha val="72157"/>
              </a:srgbClr>
            </a:solidFill>
            <a:ln w="28575">
              <a:solidFill>
                <a:schemeClr val="accent1"/>
              </a:solidFill>
            </a:ln>
          </p:spPr>
          <p:txBody>
            <a:bodyPr wrap="square" rtlCol="0">
              <a:spAutoFit/>
            </a:bodyPr>
            <a:lstStyle/>
            <a:p>
              <a:pPr algn="ctr"/>
              <a:r>
                <a:rPr lang="en-US"/>
                <a:t>Street/alley label</a:t>
              </a:r>
            </a:p>
          </p:txBody>
        </p:sp>
        <p:cxnSp>
          <p:nvCxnSpPr>
            <p:cNvPr id="51" name="Straight Arrow Connector 50">
              <a:extLst>
                <a:ext uri="{FF2B5EF4-FFF2-40B4-BE49-F238E27FC236}">
                  <a16:creationId xmlns:a16="http://schemas.microsoft.com/office/drawing/2014/main" id="{16A39E72-B46C-42F3-A20F-0A847D5C6181}"/>
                </a:ext>
              </a:extLst>
            </p:cNvPr>
            <p:cNvCxnSpPr>
              <a:cxnSpLocks/>
              <a:stCxn id="50" idx="0"/>
            </p:cNvCxnSpPr>
            <p:nvPr/>
          </p:nvCxnSpPr>
          <p:spPr>
            <a:xfrm flipV="1">
              <a:off x="5159680" y="4495801"/>
              <a:ext cx="860120" cy="12885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A6BA59D1-6030-4EBF-8B54-3F2704C2699B}"/>
              </a:ext>
            </a:extLst>
          </p:cNvPr>
          <p:cNvSpPr/>
          <p:nvPr/>
        </p:nvSpPr>
        <p:spPr>
          <a:xfrm flipV="1">
            <a:off x="7446798" y="1772089"/>
            <a:ext cx="653354"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43E3699-CC38-4DE3-8176-4DB70FC3CEF8}"/>
              </a:ext>
            </a:extLst>
          </p:cNvPr>
          <p:cNvSpPr/>
          <p:nvPr/>
        </p:nvSpPr>
        <p:spPr>
          <a:xfrm flipV="1">
            <a:off x="5159680" y="2346073"/>
            <a:ext cx="489466" cy="108202"/>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C56298-FC85-452F-87E7-364CDD14E46F}"/>
              </a:ext>
            </a:extLst>
          </p:cNvPr>
          <p:cNvSpPr/>
          <p:nvPr/>
        </p:nvSpPr>
        <p:spPr>
          <a:xfrm flipV="1">
            <a:off x="3981981" y="2305630"/>
            <a:ext cx="489466" cy="18356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05D5DD-2970-444B-B84F-62769102D524}"/>
              </a:ext>
            </a:extLst>
          </p:cNvPr>
          <p:cNvSpPr/>
          <p:nvPr/>
        </p:nvSpPr>
        <p:spPr>
          <a:xfrm flipV="1">
            <a:off x="3046365" y="2454275"/>
            <a:ext cx="489466" cy="18356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5D2721-FCEA-4485-8BFA-546CFFF25390}"/>
              </a:ext>
            </a:extLst>
          </p:cNvPr>
          <p:cNvSpPr/>
          <p:nvPr/>
        </p:nvSpPr>
        <p:spPr>
          <a:xfrm rot="17604049" flipV="1">
            <a:off x="5896520" y="4279331"/>
            <a:ext cx="387038" cy="82078"/>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368C56-AD35-4D6D-8955-42C89DF62D11}"/>
              </a:ext>
            </a:extLst>
          </p:cNvPr>
          <p:cNvSpPr/>
          <p:nvPr/>
        </p:nvSpPr>
        <p:spPr>
          <a:xfrm flipV="1">
            <a:off x="2370258" y="2549524"/>
            <a:ext cx="489466" cy="11429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EC84E24-C103-4528-9DA6-633F4E8C34A4}"/>
              </a:ext>
            </a:extLst>
          </p:cNvPr>
          <p:cNvSpPr/>
          <p:nvPr/>
        </p:nvSpPr>
        <p:spPr>
          <a:xfrm flipV="1">
            <a:off x="3865973" y="4368801"/>
            <a:ext cx="325027" cy="82376"/>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AC6663F-8503-40C8-9393-5AD2E3AA9CCA}"/>
              </a:ext>
            </a:extLst>
          </p:cNvPr>
          <p:cNvSpPr/>
          <p:nvPr/>
        </p:nvSpPr>
        <p:spPr>
          <a:xfrm flipV="1">
            <a:off x="3865972" y="4237355"/>
            <a:ext cx="325027"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8F799D0-6FAF-4E9F-AFB8-0F256073705B}"/>
              </a:ext>
            </a:extLst>
          </p:cNvPr>
          <p:cNvSpPr/>
          <p:nvPr/>
        </p:nvSpPr>
        <p:spPr>
          <a:xfrm flipV="1">
            <a:off x="4484559" y="5188071"/>
            <a:ext cx="387359" cy="127381"/>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AB3AD05-725F-DD6A-E6A3-B235354FD737}"/>
              </a:ext>
            </a:extLst>
          </p:cNvPr>
          <p:cNvGrpSpPr/>
          <p:nvPr/>
        </p:nvGrpSpPr>
        <p:grpSpPr>
          <a:xfrm>
            <a:off x="4587233" y="1120676"/>
            <a:ext cx="2810493" cy="1980234"/>
            <a:chOff x="5165556" y="3236512"/>
            <a:chExt cx="2810493" cy="1980234"/>
          </a:xfrm>
        </p:grpSpPr>
        <p:sp>
          <p:nvSpPr>
            <p:cNvPr id="7" name="TextBox 6">
              <a:extLst>
                <a:ext uri="{FF2B5EF4-FFF2-40B4-BE49-F238E27FC236}">
                  <a16:creationId xmlns:a16="http://schemas.microsoft.com/office/drawing/2014/main" id="{0A6F5C1E-E23F-89CD-41AD-F757725F8CDD}"/>
                </a:ext>
              </a:extLst>
            </p:cNvPr>
            <p:cNvSpPr txBox="1"/>
            <p:nvPr/>
          </p:nvSpPr>
          <p:spPr>
            <a:xfrm>
              <a:off x="5165556" y="3236512"/>
              <a:ext cx="2810493" cy="1200329"/>
            </a:xfrm>
            <a:prstGeom prst="rect">
              <a:avLst/>
            </a:prstGeom>
            <a:solidFill>
              <a:srgbClr val="FFFFFF">
                <a:alpha val="72157"/>
              </a:srgbClr>
            </a:solidFill>
            <a:ln w="28575">
              <a:solidFill>
                <a:schemeClr val="accent1"/>
              </a:solidFill>
            </a:ln>
          </p:spPr>
          <p:txBody>
            <a:bodyPr wrap="square" rtlCol="0">
              <a:spAutoFit/>
            </a:bodyPr>
            <a:lstStyle/>
            <a:p>
              <a:pPr algn="ctr"/>
              <a:r>
                <a:rPr lang="en-US" dirty="0"/>
                <a:t>Trees – show diameter at breast height (DBH) and critical root zone (CRZ: 1.5’ radius per inch DBH)</a:t>
              </a:r>
            </a:p>
          </p:txBody>
        </p:sp>
        <p:cxnSp>
          <p:nvCxnSpPr>
            <p:cNvPr id="8" name="Straight Arrow Connector 7">
              <a:extLst>
                <a:ext uri="{FF2B5EF4-FFF2-40B4-BE49-F238E27FC236}">
                  <a16:creationId xmlns:a16="http://schemas.microsoft.com/office/drawing/2014/main" id="{E1C87CA6-C2A9-65A2-D851-D4B9BF9F58AA}"/>
                </a:ext>
              </a:extLst>
            </p:cNvPr>
            <p:cNvCxnSpPr>
              <a:cxnSpLocks/>
              <a:stCxn id="7" idx="2"/>
            </p:cNvCxnSpPr>
            <p:nvPr/>
          </p:nvCxnSpPr>
          <p:spPr>
            <a:xfrm flipH="1">
              <a:off x="5987450" y="4436841"/>
              <a:ext cx="583353" cy="7799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5" name="Audio 14">
            <a:hlinkClick r:id="" action="ppaction://media"/>
            <a:extLst>
              <a:ext uri="{FF2B5EF4-FFF2-40B4-BE49-F238E27FC236}">
                <a16:creationId xmlns:a16="http://schemas.microsoft.com/office/drawing/2014/main" id="{CEBA059F-4520-6F31-587F-DAEE4318F0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981155089"/>
      </p:ext>
    </p:extLst>
  </p:cSld>
  <p:clrMapOvr>
    <a:masterClrMapping/>
  </p:clrMapOvr>
  <mc:AlternateContent xmlns:mc="http://schemas.openxmlformats.org/markup-compatibility/2006" xmlns:p14="http://schemas.microsoft.com/office/powerpoint/2010/main">
    <mc:Choice Requires="p14">
      <p:transition spd="slow" p14:dur="2000" advTm="72683"/>
    </mc:Choice>
    <mc:Fallback xmlns="">
      <p:transition spd="slow" advTm="72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5|6.8"/>
</p:tagLst>
</file>

<file path=ppt/tags/tag10.xml><?xml version="1.0" encoding="utf-8"?>
<p:tagLst xmlns:a="http://schemas.openxmlformats.org/drawingml/2006/main" xmlns:r="http://schemas.openxmlformats.org/officeDocument/2006/relationships" xmlns:p="http://schemas.openxmlformats.org/presentationml/2006/main">
  <p:tag name="TIMING" val="|4.9|3.1|6.4|17.4|24.6|10.4"/>
</p:tagLst>
</file>

<file path=ppt/tags/tag11.xml><?xml version="1.0" encoding="utf-8"?>
<p:tagLst xmlns:a="http://schemas.openxmlformats.org/drawingml/2006/main" xmlns:r="http://schemas.openxmlformats.org/officeDocument/2006/relationships" xmlns:p="http://schemas.openxmlformats.org/presentationml/2006/main">
  <p:tag name="TIMING" val="|1.1"/>
</p:tagLst>
</file>

<file path=ppt/tags/tag12.xml><?xml version="1.0" encoding="utf-8"?>
<p:tagLst xmlns:a="http://schemas.openxmlformats.org/drawingml/2006/main" xmlns:r="http://schemas.openxmlformats.org/officeDocument/2006/relationships" xmlns:p="http://schemas.openxmlformats.org/presentationml/2006/main">
  <p:tag name="TIMING" val="|1.6|15.9|17.9|15.4|36|5.7|13|3.8"/>
</p:tagLst>
</file>

<file path=ppt/tags/tag13.xml><?xml version="1.0" encoding="utf-8"?>
<p:tagLst xmlns:a="http://schemas.openxmlformats.org/drawingml/2006/main" xmlns:r="http://schemas.openxmlformats.org/officeDocument/2006/relationships" xmlns:p="http://schemas.openxmlformats.org/presentationml/2006/main">
  <p:tag name="TIMING" val="|1.3"/>
</p:tagLst>
</file>

<file path=ppt/tags/tag14.xml><?xml version="1.0" encoding="utf-8"?>
<p:tagLst xmlns:a="http://schemas.openxmlformats.org/drawingml/2006/main" xmlns:r="http://schemas.openxmlformats.org/officeDocument/2006/relationships" xmlns:p="http://schemas.openxmlformats.org/presentationml/2006/main">
  <p:tag name="TIMING" val="|1.7"/>
</p:tagLst>
</file>

<file path=ppt/tags/tag15.xml><?xml version="1.0" encoding="utf-8"?>
<p:tagLst xmlns:a="http://schemas.openxmlformats.org/drawingml/2006/main" xmlns:r="http://schemas.openxmlformats.org/officeDocument/2006/relationships" xmlns:p="http://schemas.openxmlformats.org/presentationml/2006/main">
  <p:tag name="TIMING" val="|2.5|15.1"/>
</p:tagLst>
</file>

<file path=ppt/tags/tag16.xml><?xml version="1.0" encoding="utf-8"?>
<p:tagLst xmlns:a="http://schemas.openxmlformats.org/drawingml/2006/main" xmlns:r="http://schemas.openxmlformats.org/officeDocument/2006/relationships" xmlns:p="http://schemas.openxmlformats.org/presentationml/2006/main">
  <p:tag name="TIMING" val="|1.2|4.4|7.1"/>
</p:tagLst>
</file>

<file path=ppt/tags/tag17.xml><?xml version="1.0" encoding="utf-8"?>
<p:tagLst xmlns:a="http://schemas.openxmlformats.org/drawingml/2006/main" xmlns:r="http://schemas.openxmlformats.org/officeDocument/2006/relationships" xmlns:p="http://schemas.openxmlformats.org/presentationml/2006/main">
  <p:tag name="TIMING" val="|1.5|13.7|20.7|9.1"/>
</p:tagLst>
</file>

<file path=ppt/tags/tag18.xml><?xml version="1.0" encoding="utf-8"?>
<p:tagLst xmlns:a="http://schemas.openxmlformats.org/drawingml/2006/main" xmlns:r="http://schemas.openxmlformats.org/officeDocument/2006/relationships" xmlns:p="http://schemas.openxmlformats.org/presentationml/2006/main">
  <p:tag name="TIMING" val="|17.1|2.5"/>
</p:tagLst>
</file>

<file path=ppt/tags/tag19.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8.3|6|6.3"/>
</p:tagLst>
</file>

<file path=ppt/tags/tag20.xml><?xml version="1.0" encoding="utf-8"?>
<p:tagLst xmlns:a="http://schemas.openxmlformats.org/drawingml/2006/main" xmlns:r="http://schemas.openxmlformats.org/officeDocument/2006/relationships" xmlns:p="http://schemas.openxmlformats.org/presentationml/2006/main">
  <p:tag name="TIMING" val="|1.9|5.3"/>
</p:tagLst>
</file>

<file path=ppt/tags/tag21.xml><?xml version="1.0" encoding="utf-8"?>
<p:tagLst xmlns:a="http://schemas.openxmlformats.org/drawingml/2006/main" xmlns:r="http://schemas.openxmlformats.org/officeDocument/2006/relationships" xmlns:p="http://schemas.openxmlformats.org/presentationml/2006/main">
  <p:tag name="TIMING" val="|6.1|8.9"/>
</p:tagLst>
</file>

<file path=ppt/tags/tag22.xml><?xml version="1.0" encoding="utf-8"?>
<p:tagLst xmlns:a="http://schemas.openxmlformats.org/drawingml/2006/main" xmlns:r="http://schemas.openxmlformats.org/officeDocument/2006/relationships" xmlns:p="http://schemas.openxmlformats.org/presentationml/2006/main">
  <p:tag name="TIMING" val="|4|5.2"/>
</p:tagLst>
</file>

<file path=ppt/tags/tag23.xml><?xml version="1.0" encoding="utf-8"?>
<p:tagLst xmlns:a="http://schemas.openxmlformats.org/drawingml/2006/main" xmlns:r="http://schemas.openxmlformats.org/officeDocument/2006/relationships" xmlns:p="http://schemas.openxmlformats.org/presentationml/2006/main">
  <p:tag name="TIMING" val="|5.7|37.5|28.1"/>
</p:tagLst>
</file>

<file path=ppt/tags/tag24.xml><?xml version="1.0" encoding="utf-8"?>
<p:tagLst xmlns:a="http://schemas.openxmlformats.org/drawingml/2006/main" xmlns:r="http://schemas.openxmlformats.org/officeDocument/2006/relationships" xmlns:p="http://schemas.openxmlformats.org/presentationml/2006/main">
  <p:tag name="TIMING" val="|0.8|4.9"/>
</p:tagLst>
</file>

<file path=ppt/tags/tag25.xml><?xml version="1.0" encoding="utf-8"?>
<p:tagLst xmlns:a="http://schemas.openxmlformats.org/drawingml/2006/main" xmlns:r="http://schemas.openxmlformats.org/officeDocument/2006/relationships" xmlns:p="http://schemas.openxmlformats.org/presentationml/2006/main">
  <p:tag name="TIMING" val="|1.6|12"/>
</p:tagLst>
</file>

<file path=ppt/tags/tag3.xml><?xml version="1.0" encoding="utf-8"?>
<p:tagLst xmlns:a="http://schemas.openxmlformats.org/drawingml/2006/main" xmlns:r="http://schemas.openxmlformats.org/officeDocument/2006/relationships" xmlns:p="http://schemas.openxmlformats.org/presentationml/2006/main">
  <p:tag name="TIMING" val="|4.7|8.2|9.2|7.3|3.5"/>
</p:tagLst>
</file>

<file path=ppt/tags/tag4.xml><?xml version="1.0" encoding="utf-8"?>
<p:tagLst xmlns:a="http://schemas.openxmlformats.org/drawingml/2006/main" xmlns:r="http://schemas.openxmlformats.org/officeDocument/2006/relationships" xmlns:p="http://schemas.openxmlformats.org/presentationml/2006/main">
  <p:tag name="TIMING" val="|1.4|10.3|12.9|19.2|4.7"/>
</p:tagLst>
</file>

<file path=ppt/tags/tag5.xml><?xml version="1.0" encoding="utf-8"?>
<p:tagLst xmlns:a="http://schemas.openxmlformats.org/drawingml/2006/main" xmlns:r="http://schemas.openxmlformats.org/officeDocument/2006/relationships" xmlns:p="http://schemas.openxmlformats.org/presentationml/2006/main">
  <p:tag name="TIMING" val="|4|11.9|5.2|4.2|3|2.4|22.6"/>
</p:tagLst>
</file>

<file path=ppt/tags/tag6.xml><?xml version="1.0" encoding="utf-8"?>
<p:tagLst xmlns:a="http://schemas.openxmlformats.org/drawingml/2006/main" xmlns:r="http://schemas.openxmlformats.org/officeDocument/2006/relationships" xmlns:p="http://schemas.openxmlformats.org/presentationml/2006/main">
  <p:tag name="TIMING" val="|3.1|19.8|8.5"/>
</p:tagLst>
</file>

<file path=ppt/tags/tag7.xml><?xml version="1.0" encoding="utf-8"?>
<p:tagLst xmlns:a="http://schemas.openxmlformats.org/drawingml/2006/main" xmlns:r="http://schemas.openxmlformats.org/officeDocument/2006/relationships" xmlns:p="http://schemas.openxmlformats.org/presentationml/2006/main">
  <p:tag name="TIMING" val="|50.9|39|20.9"/>
</p:tagLst>
</file>

<file path=ppt/tags/tag8.xml><?xml version="1.0" encoding="utf-8"?>
<p:tagLst xmlns:a="http://schemas.openxmlformats.org/drawingml/2006/main" xmlns:r="http://schemas.openxmlformats.org/officeDocument/2006/relationships" xmlns:p="http://schemas.openxmlformats.org/presentationml/2006/main">
  <p:tag name="TIMING" val="|7.5|18.3"/>
</p:tagLst>
</file>

<file path=ppt/tags/tag9.xml><?xml version="1.0" encoding="utf-8"?>
<p:tagLst xmlns:a="http://schemas.openxmlformats.org/drawingml/2006/main" xmlns:r="http://schemas.openxmlformats.org/officeDocument/2006/relationships" xmlns:p="http://schemas.openxmlformats.org/presentationml/2006/main">
  <p:tag name="TIMING" val="|1|12.7|13.3"/>
</p:tagLst>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d176575-8f52-452c-a740-c71c7701f39f">
      <UserInfo>
        <DisplayName>Greg Hoffmann</DisplayName>
        <AccountId>28</AccountId>
        <AccountType/>
      </UserInfo>
      <UserInfo>
        <DisplayName>Carol Wong</DisplayName>
        <AccountId>48</AccountId>
        <AccountType/>
      </UserInfo>
    </SharedWithUsers>
    <TaxCatchAll xmlns="ad176575-8f52-452c-a740-c71c7701f39f" xsi:nil="true"/>
    <lcf76f155ced4ddcb4097134ff3c332f xmlns="84e78309-cece-488e-a766-a96f56c1577b">
      <Terms xmlns="http://schemas.microsoft.com/office/infopath/2007/PartnerControls"/>
    </lcf76f155ced4ddcb4097134ff3c332f>
    <BranchName xmlns="84e78309-cece-488e-a766-a96f56c157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E5C4AE-723C-4698-BEE5-7DC75EDCAC82}">
  <ds:schemaRefs>
    <ds:schemaRef ds:uri="http://schemas.microsoft.com/office/2006/metadata/properties"/>
    <ds:schemaRef ds:uri="http://purl.org/dc/terms/"/>
    <ds:schemaRef ds:uri="b031f331-093e-4af9-b9a8-5fb9941cd8bc"/>
    <ds:schemaRef ds:uri="http://www.w3.org/XML/1998/namespace"/>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http://schemas.microsoft.com/sharepoint/v4"/>
    <ds:schemaRef ds:uri="80727368-2d85-4693-8aca-8c33fb2339f5"/>
    <ds:schemaRef ds:uri="ad176575-8f52-452c-a740-c71c7701f39f"/>
    <ds:schemaRef ds:uri="84e78309-cece-488e-a766-a96f56c1577b"/>
  </ds:schemaRefs>
</ds:datastoreItem>
</file>

<file path=customXml/itemProps2.xml><?xml version="1.0" encoding="utf-8"?>
<ds:datastoreItem xmlns:ds="http://schemas.openxmlformats.org/officeDocument/2006/customXml" ds:itemID="{77CDDE50-1C83-4846-AEFB-B9E0671AE1F1}">
  <ds:schemaRefs>
    <ds:schemaRef ds:uri="http://schemas.microsoft.com/sharepoint/v3/contenttype/forms"/>
  </ds:schemaRefs>
</ds:datastoreItem>
</file>

<file path=customXml/itemProps3.xml><?xml version="1.0" encoding="utf-8"?>
<ds:datastoreItem xmlns:ds="http://schemas.openxmlformats.org/officeDocument/2006/customXml" ds:itemID="{20F2F442-0A59-4AF4-ACE6-E3F034232BE9}"/>
</file>

<file path=docProps/app.xml><?xml version="1.0" encoding="utf-8"?>
<Properties xmlns="http://schemas.openxmlformats.org/officeDocument/2006/extended-properties" xmlns:vt="http://schemas.openxmlformats.org/officeDocument/2006/docPropsVTypes">
  <Template>SIMPLE-TEMPLATE-4-3</Template>
  <TotalTime>1753</TotalTime>
  <Words>2030</Words>
  <Application>Microsoft Office PowerPoint</Application>
  <PresentationFormat>On-screen Show (4:3)</PresentationFormat>
  <Paragraphs>322</Paragraphs>
  <Slides>39</Slides>
  <Notes>38</Notes>
  <HiddenSlides>0</HiddenSlides>
  <MMClips>39</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SIMPLE-TEMPLATE-4-3</vt:lpstr>
      <vt:lpstr>Best Practices for Plan Submissions</vt:lpstr>
      <vt:lpstr>PowerPoint Presentation</vt:lpstr>
      <vt:lpstr>PowerPoint Presentation</vt:lpstr>
      <vt:lpstr>Basic Plan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ESC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comment response letters</vt:lpstr>
      <vt:lpstr>PowerPoint Presentation</vt:lpstr>
      <vt:lpstr>PowerPoint Presentation</vt:lpstr>
      <vt:lpstr>Common Comments</vt:lpstr>
      <vt:lpstr>PowerPoint Presentation</vt:lpstr>
      <vt:lpstr>PowerPoint Presentation</vt:lpstr>
      <vt:lpstr>PowerPoint Presentation</vt:lpstr>
      <vt:lpstr>Resources available</vt:lpstr>
      <vt:lpstr>PowerPoint Presentation</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Travis Ostrom</cp:lastModifiedBy>
  <cp:revision>17</cp:revision>
  <dcterms:created xsi:type="dcterms:W3CDTF">2017-07-07T15:36:42Z</dcterms:created>
  <dcterms:modified xsi:type="dcterms:W3CDTF">2022-11-18T16:02:45Z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y fmtid="{D5CDD505-2E9C-101B-9397-08002B2CF9AE}" pid="3" name="MediaServiceImageTags">
    <vt:lpwstr/>
  </property>
</Properties>
</file>